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9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0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1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12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3.xml" ContentType="application/vnd.openxmlformats-officedocument.theme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14.xml" ContentType="application/vnd.openxmlformats-officedocument.theme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theme/theme15.xml" ContentType="application/vnd.openxmlformats-officedocument.theme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theme/theme16.xml" ContentType="application/vnd.openxmlformats-officedocument.theme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theme/theme17.xml" ContentType="application/vnd.openxmlformats-officedocument.theme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theme/theme18.xml" ContentType="application/vnd.openxmlformats-officedocument.theme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theme/theme19.xml" ContentType="application/vnd.openxmlformats-officedocument.theme+xml"/>
  <Override PartName="/ppt/theme/theme2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3673" r:id="rId6"/>
    <p:sldMasterId id="2147483686" r:id="rId7"/>
    <p:sldMasterId id="2147483699" r:id="rId8"/>
    <p:sldMasterId id="2147483712" r:id="rId9"/>
    <p:sldMasterId id="2147483724" r:id="rId10"/>
    <p:sldMasterId id="2147483736" r:id="rId11"/>
    <p:sldMasterId id="2147483748" r:id="rId12"/>
    <p:sldMasterId id="2147484163" r:id="rId13"/>
    <p:sldMasterId id="2147484176" r:id="rId14"/>
    <p:sldMasterId id="2147484189" r:id="rId15"/>
    <p:sldMasterId id="2147484202" r:id="rId16"/>
    <p:sldMasterId id="2147484214" r:id="rId17"/>
    <p:sldMasterId id="2147484226" r:id="rId18"/>
    <p:sldMasterId id="2147484239" r:id="rId19"/>
    <p:sldMasterId id="2147484251" r:id="rId20"/>
    <p:sldMasterId id="2147484264" r:id="rId21"/>
    <p:sldMasterId id="2147484276" r:id="rId22"/>
  </p:sldMasterIdLst>
  <p:notesMasterIdLst>
    <p:notesMasterId r:id="rId72"/>
  </p:notesMasterIdLst>
  <p:sldIdLst>
    <p:sldId id="256" r:id="rId23"/>
    <p:sldId id="257" r:id="rId24"/>
    <p:sldId id="258" r:id="rId25"/>
    <p:sldId id="260" r:id="rId26"/>
    <p:sldId id="299" r:id="rId27"/>
    <p:sldId id="300" r:id="rId28"/>
    <p:sldId id="301" r:id="rId29"/>
    <p:sldId id="302" r:id="rId30"/>
    <p:sldId id="261" r:id="rId31"/>
    <p:sldId id="303" r:id="rId32"/>
    <p:sldId id="263" r:id="rId33"/>
    <p:sldId id="304" r:id="rId34"/>
    <p:sldId id="305" r:id="rId35"/>
    <p:sldId id="265" r:id="rId36"/>
    <p:sldId id="306" r:id="rId37"/>
    <p:sldId id="307" r:id="rId38"/>
    <p:sldId id="269" r:id="rId39"/>
    <p:sldId id="270" r:id="rId40"/>
    <p:sldId id="271" r:id="rId41"/>
    <p:sldId id="272" r:id="rId42"/>
    <p:sldId id="308" r:id="rId43"/>
    <p:sldId id="327" r:id="rId44"/>
    <p:sldId id="328" r:id="rId45"/>
    <p:sldId id="329" r:id="rId46"/>
    <p:sldId id="330" r:id="rId47"/>
    <p:sldId id="331" r:id="rId48"/>
    <p:sldId id="332" r:id="rId49"/>
    <p:sldId id="284" r:id="rId50"/>
    <p:sldId id="333" r:id="rId51"/>
    <p:sldId id="334" r:id="rId52"/>
    <p:sldId id="273" r:id="rId53"/>
    <p:sldId id="274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9" r:id="rId64"/>
    <p:sldId id="320" r:id="rId65"/>
    <p:sldId id="321" r:id="rId66"/>
    <p:sldId id="322" r:id="rId67"/>
    <p:sldId id="323" r:id="rId68"/>
    <p:sldId id="325" r:id="rId69"/>
    <p:sldId id="326" r:id="rId70"/>
    <p:sldId id="335" r:id="rId71"/>
  </p:sldIdLst>
  <p:sldSz cx="9144000" cy="6858000" type="screen4x3"/>
  <p:notesSz cx="6858000" cy="9144000"/>
  <p:defaultTextStyle>
    <a:defPPr>
      <a:defRPr lang="sk-SK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51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4.xml"/><Relationship Id="rId21" Type="http://schemas.openxmlformats.org/officeDocument/2006/relationships/slideMaster" Target="slideMasters/slideMaster18.xml"/><Relationship Id="rId42" Type="http://schemas.openxmlformats.org/officeDocument/2006/relationships/slide" Target="slides/slide20.xml"/><Relationship Id="rId47" Type="http://schemas.openxmlformats.org/officeDocument/2006/relationships/slide" Target="slides/slide25.xml"/><Relationship Id="rId63" Type="http://schemas.openxmlformats.org/officeDocument/2006/relationships/slide" Target="slides/slide41.xml"/><Relationship Id="rId68" Type="http://schemas.openxmlformats.org/officeDocument/2006/relationships/slide" Target="slides/slide46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" Target="slides/slide7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2.xml"/><Relationship Id="rId32" Type="http://schemas.openxmlformats.org/officeDocument/2006/relationships/slide" Target="slides/slide10.xml"/><Relationship Id="rId37" Type="http://schemas.openxmlformats.org/officeDocument/2006/relationships/slide" Target="slides/slide15.xml"/><Relationship Id="rId40" Type="http://schemas.openxmlformats.org/officeDocument/2006/relationships/slide" Target="slides/slide18.xml"/><Relationship Id="rId45" Type="http://schemas.openxmlformats.org/officeDocument/2006/relationships/slide" Target="slides/slide23.xml"/><Relationship Id="rId53" Type="http://schemas.openxmlformats.org/officeDocument/2006/relationships/slide" Target="slides/slide31.xml"/><Relationship Id="rId58" Type="http://schemas.openxmlformats.org/officeDocument/2006/relationships/slide" Target="slides/slide36.xml"/><Relationship Id="rId66" Type="http://schemas.openxmlformats.org/officeDocument/2006/relationships/slide" Target="slides/slide44.xml"/><Relationship Id="rId7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39.xml"/><Relationship Id="rId19" Type="http://schemas.openxmlformats.org/officeDocument/2006/relationships/slideMaster" Target="slideMasters/slideMaster16.xml"/><Relationship Id="rId14" Type="http://schemas.openxmlformats.org/officeDocument/2006/relationships/slideMaster" Target="slideMasters/slideMaster11.xml"/><Relationship Id="rId22" Type="http://schemas.openxmlformats.org/officeDocument/2006/relationships/slideMaster" Target="slideMasters/slideMaster19.xml"/><Relationship Id="rId27" Type="http://schemas.openxmlformats.org/officeDocument/2006/relationships/slide" Target="slides/slide5.xml"/><Relationship Id="rId30" Type="http://schemas.openxmlformats.org/officeDocument/2006/relationships/slide" Target="slides/slide8.xml"/><Relationship Id="rId35" Type="http://schemas.openxmlformats.org/officeDocument/2006/relationships/slide" Target="slides/slide13.xml"/><Relationship Id="rId43" Type="http://schemas.openxmlformats.org/officeDocument/2006/relationships/slide" Target="slides/slide21.xml"/><Relationship Id="rId48" Type="http://schemas.openxmlformats.org/officeDocument/2006/relationships/slide" Target="slides/slide26.xml"/><Relationship Id="rId56" Type="http://schemas.openxmlformats.org/officeDocument/2006/relationships/slide" Target="slides/slide34.xml"/><Relationship Id="rId64" Type="http://schemas.openxmlformats.org/officeDocument/2006/relationships/slide" Target="slides/slide42.xml"/><Relationship Id="rId69" Type="http://schemas.openxmlformats.org/officeDocument/2006/relationships/slide" Target="slides/slide47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29.xml"/><Relationship Id="rId72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3.xml"/><Relationship Id="rId33" Type="http://schemas.openxmlformats.org/officeDocument/2006/relationships/slide" Target="slides/slide11.xml"/><Relationship Id="rId38" Type="http://schemas.openxmlformats.org/officeDocument/2006/relationships/slide" Target="slides/slide16.xml"/><Relationship Id="rId46" Type="http://schemas.openxmlformats.org/officeDocument/2006/relationships/slide" Target="slides/slide24.xml"/><Relationship Id="rId59" Type="http://schemas.openxmlformats.org/officeDocument/2006/relationships/slide" Target="slides/slide37.xml"/><Relationship Id="rId67" Type="http://schemas.openxmlformats.org/officeDocument/2006/relationships/slide" Target="slides/slide45.xml"/><Relationship Id="rId20" Type="http://schemas.openxmlformats.org/officeDocument/2006/relationships/slideMaster" Target="slideMasters/slideMaster17.xml"/><Relationship Id="rId41" Type="http://schemas.openxmlformats.org/officeDocument/2006/relationships/slide" Target="slides/slide19.xml"/><Relationship Id="rId54" Type="http://schemas.openxmlformats.org/officeDocument/2006/relationships/slide" Target="slides/slide32.xml"/><Relationship Id="rId62" Type="http://schemas.openxmlformats.org/officeDocument/2006/relationships/slide" Target="slides/slide40.xml"/><Relationship Id="rId70" Type="http://schemas.openxmlformats.org/officeDocument/2006/relationships/slide" Target="slides/slide48.xml"/><Relationship Id="rId75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1.xml"/><Relationship Id="rId28" Type="http://schemas.openxmlformats.org/officeDocument/2006/relationships/slide" Target="slides/slide6.xml"/><Relationship Id="rId36" Type="http://schemas.openxmlformats.org/officeDocument/2006/relationships/slide" Target="slides/slide14.xml"/><Relationship Id="rId49" Type="http://schemas.openxmlformats.org/officeDocument/2006/relationships/slide" Target="slides/slide27.xml"/><Relationship Id="rId57" Type="http://schemas.openxmlformats.org/officeDocument/2006/relationships/slide" Target="slides/slide35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9.xml"/><Relationship Id="rId44" Type="http://schemas.openxmlformats.org/officeDocument/2006/relationships/slide" Target="slides/slide22.xml"/><Relationship Id="rId52" Type="http://schemas.openxmlformats.org/officeDocument/2006/relationships/slide" Target="slides/slide30.xml"/><Relationship Id="rId60" Type="http://schemas.openxmlformats.org/officeDocument/2006/relationships/slide" Target="slides/slide38.xml"/><Relationship Id="rId65" Type="http://schemas.openxmlformats.org/officeDocument/2006/relationships/slide" Target="slides/slide43.xml"/><Relationship Id="rId7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39" Type="http://schemas.openxmlformats.org/officeDocument/2006/relationships/slide" Target="slides/slide17.xml"/><Relationship Id="rId34" Type="http://schemas.openxmlformats.org/officeDocument/2006/relationships/slide" Target="slides/slide12.xml"/><Relationship Id="rId50" Type="http://schemas.openxmlformats.org/officeDocument/2006/relationships/slide" Target="slides/slide28.xml"/><Relationship Id="rId55" Type="http://schemas.openxmlformats.org/officeDocument/2006/relationships/slide" Target="slides/slide33.xml"/><Relationship Id="rId76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4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83EB75D-E3FC-41E4-9A00-BE1FA1C17E6E}" type="datetimeFigureOut">
              <a:rPr lang="sk-SK"/>
              <a:pPr>
                <a:defRPr/>
              </a:pPr>
              <a:t>15. 3. 2022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sk-SK" noProof="0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noProof="0"/>
              <a:t>Kliknite sem a upravte štýly predlohy textu.</a:t>
            </a:r>
          </a:p>
          <a:p>
            <a:pPr lvl="1"/>
            <a:r>
              <a:rPr lang="sk-SK" noProof="0"/>
              <a:t>Druhá úroveň</a:t>
            </a:r>
          </a:p>
          <a:p>
            <a:pPr lvl="2"/>
            <a:r>
              <a:rPr lang="sk-SK" noProof="0"/>
              <a:t>Tretia úroveň</a:t>
            </a:r>
          </a:p>
          <a:p>
            <a:pPr lvl="3"/>
            <a:r>
              <a:rPr lang="sk-SK" noProof="0"/>
              <a:t>Štvrtá úroveň</a:t>
            </a:r>
          </a:p>
          <a:p>
            <a:pPr lvl="4"/>
            <a:r>
              <a:rPr lang="sk-SK" noProof="0"/>
              <a:t>Piata úroveň</a:t>
            </a: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CE066CA0-5F0F-468D-BB53-A9F803B30AE2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40484376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2EF5BE3-4967-41DE-BCB8-DA310C770EE1}" type="slidenum">
              <a:rPr lang="sk-SK" altLang="sk-SK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2</a:t>
            </a:fld>
            <a:endParaRPr lang="sk-SK" altLang="sk-SK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20954233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CFB461F-3C03-4C32-A67F-5335E90CFEC1}" type="slidenum">
              <a:rPr lang="sk-SK" altLang="sk-SK">
                <a:solidFill>
                  <a:srgbClr val="000000"/>
                </a:solidFill>
              </a:rPr>
              <a:pPr eaLnBrk="1" hangingPunct="1"/>
              <a:t>12</a:t>
            </a:fld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8300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68D6826-2E3F-43E7-A9D5-8572F2D65751}" type="slidenum">
              <a:rPr lang="sk-SK" altLang="sk-SK">
                <a:solidFill>
                  <a:srgbClr val="000000"/>
                </a:solidFill>
              </a:rPr>
              <a:pPr eaLnBrk="1" hangingPunct="1"/>
              <a:t>13</a:t>
            </a:fld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5316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7118B42-8990-4A3E-A3F1-0A30DC949532}" type="slidenum">
              <a:rPr lang="sk-SK" altLang="sk-SK"/>
              <a:pPr eaLnBrk="1" hangingPunct="1">
                <a:spcBef>
                  <a:spcPct val="0"/>
                </a:spcBef>
              </a:pPr>
              <a:t>15</a:t>
            </a:fld>
            <a:endParaRPr lang="sk-SK" altLang="sk-SK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3366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785AF04-386E-4C5F-AFE7-A9194A782FE7}" type="slidenum">
              <a:rPr lang="sk-SK" altLang="sk-SK"/>
              <a:pPr eaLnBrk="1" hangingPunct="1">
                <a:spcBef>
                  <a:spcPct val="0"/>
                </a:spcBef>
              </a:pPr>
              <a:t>16</a:t>
            </a:fld>
            <a:endParaRPr lang="sk-SK" altLang="sk-SK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3876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B649512-D952-49F4-8FE4-301AAE534B95}" type="slidenum">
              <a:rPr lang="sk-SK" altLang="sk-SK">
                <a:latin typeface="Calibri" panose="020F0502020204030204" pitchFamily="34" charset="0"/>
              </a:rPr>
              <a:pPr eaLnBrk="1" hangingPunct="1"/>
              <a:t>17</a:t>
            </a:fld>
            <a:endParaRPr lang="sk-SK" altLang="sk-SK">
              <a:latin typeface="Calibri" panose="020F0502020204030204" pitchFamily="34" charset="0"/>
            </a:endParaRPr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35016731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92E434C-AAEB-4804-A862-12A0C1108036}" type="slidenum">
              <a:rPr lang="sk-SK" altLang="sk-SK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19</a:t>
            </a:fld>
            <a:endParaRPr lang="sk-SK" altLang="sk-SK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41421965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5D60543-5B84-4B96-8C80-E47337A24CCB}" type="slidenum">
              <a:rPr lang="sk-SK" altLang="sk-SK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20</a:t>
            </a:fld>
            <a:endParaRPr lang="sk-SK" altLang="sk-SK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5700570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E3F87B-BE83-4752-BB3F-48D224EB4D9A}" type="slidenum">
              <a:rPr lang="sk-SK" altLang="sk-SK">
                <a:solidFill>
                  <a:prstClr val="black"/>
                </a:solidFill>
              </a:rPr>
              <a:pPr/>
              <a:t>22</a:t>
            </a:fld>
            <a:endParaRPr lang="sk-SK" altLang="sk-SK">
              <a:solidFill>
                <a:prstClr val="black"/>
              </a:solidFill>
            </a:endParaRPr>
          </a:p>
        </p:txBody>
      </p:sp>
      <p:sp>
        <p:nvSpPr>
          <p:cNvPr id="467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1382910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79E0E06-2865-4225-9347-DB201C4B9D3A}" type="slidenum">
              <a:rPr lang="sk-SK" altLang="en-US" sz="1200">
                <a:solidFill>
                  <a:srgbClr val="000000"/>
                </a:solidFill>
              </a:rPr>
              <a:pPr eaLnBrk="1" hangingPunct="1"/>
              <a:t>23</a:t>
            </a:fld>
            <a:endParaRPr lang="sk-SK" altLang="en-US" sz="1200">
              <a:solidFill>
                <a:srgbClr val="000000"/>
              </a:solidFill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48428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E22AA21-6BFB-4FC3-AFCB-9FBB7E1F33BE}" type="slidenum">
              <a:rPr lang="sk-SK" altLang="en-US" sz="1200">
                <a:solidFill>
                  <a:srgbClr val="000000"/>
                </a:solidFill>
              </a:rPr>
              <a:pPr eaLnBrk="1" hangingPunct="1"/>
              <a:t>24</a:t>
            </a:fld>
            <a:endParaRPr lang="sk-SK" altLang="en-US" sz="1200">
              <a:solidFill>
                <a:srgbClr val="000000"/>
              </a:solidFill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21338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A3D4F8E-5A3B-4D3D-83C9-3438BE71368B}" type="slidenum">
              <a:rPr lang="sk-SK" altLang="sk-SK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3</a:t>
            </a:fld>
            <a:endParaRPr lang="sk-SK" altLang="sk-SK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23958279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C0931D-1D1D-4CDD-A4E1-2ABF16B1C196}" type="slidenum">
              <a:rPr lang="sk-SK" altLang="sk-SK">
                <a:solidFill>
                  <a:prstClr val="black"/>
                </a:solidFill>
              </a:rPr>
              <a:pPr/>
              <a:t>25</a:t>
            </a:fld>
            <a:endParaRPr lang="sk-SK" altLang="sk-SK">
              <a:solidFill>
                <a:prstClr val="black"/>
              </a:solidFill>
            </a:endParaRPr>
          </a:p>
        </p:txBody>
      </p:sp>
      <p:sp>
        <p:nvSpPr>
          <p:cNvPr id="474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4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13674096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EF3E6DC-40F6-4E84-B9F1-DF4240623E5B}" type="slidenum">
              <a:rPr lang="sk-SK" altLang="en-US" sz="1200">
                <a:solidFill>
                  <a:srgbClr val="000000"/>
                </a:solidFill>
              </a:rPr>
              <a:pPr eaLnBrk="1" hangingPunct="1"/>
              <a:t>26</a:t>
            </a:fld>
            <a:endParaRPr lang="sk-SK" altLang="en-US" sz="1200">
              <a:solidFill>
                <a:srgbClr val="000000"/>
              </a:solidFill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287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7349125-BEC8-4D37-A06B-5E2984CC1D70}" type="slidenum">
              <a:rPr lang="sk-SK" altLang="sk-SK">
                <a:solidFill>
                  <a:srgbClr val="1F497D"/>
                </a:solidFill>
                <a:latin typeface="Calibri" panose="020F0502020204030204" pitchFamily="34" charset="0"/>
              </a:rPr>
              <a:pPr eaLnBrk="1" hangingPunct="1"/>
              <a:t>28</a:t>
            </a:fld>
            <a:endParaRPr lang="sk-SK" altLang="sk-SK">
              <a:solidFill>
                <a:srgbClr val="1F497D"/>
              </a:solidFill>
              <a:latin typeface="Calibri" panose="020F0502020204030204" pitchFamily="34" charset="0"/>
            </a:endParaRPr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23121316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2BD9C15-1F5F-4D9A-969A-95F02AC4851E}" type="slidenum">
              <a:rPr lang="sk-SK" altLang="sk-SK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31</a:t>
            </a:fld>
            <a:endParaRPr lang="sk-SK" altLang="sk-SK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35410707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94F6341-3A9B-49E1-AC84-18ECCD8CB66F}" type="slidenum">
              <a:rPr lang="sk-SK" altLang="sk-SK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32</a:t>
            </a:fld>
            <a:endParaRPr lang="sk-SK" altLang="sk-SK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17812870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F663F23-385A-42FC-976A-5E38729629B6}" type="slidenum">
              <a:rPr lang="sk-SK" altLang="sk-SK"/>
              <a:pPr eaLnBrk="1" hangingPunct="1">
                <a:spcBef>
                  <a:spcPct val="0"/>
                </a:spcBef>
              </a:pPr>
              <a:t>33</a:t>
            </a:fld>
            <a:endParaRPr lang="sk-SK" altLang="sk-SK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0724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F4B5843-11B2-4C61-A4AA-51B36361445A}" type="slidenum">
              <a:rPr lang="sk-SK" altLang="sk-SK"/>
              <a:pPr eaLnBrk="1" hangingPunct="1">
                <a:spcBef>
                  <a:spcPct val="0"/>
                </a:spcBef>
              </a:pPr>
              <a:t>34</a:t>
            </a:fld>
            <a:endParaRPr lang="sk-SK" altLang="sk-SK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28869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3B3515E-442E-41CE-BD06-BE3A34D2A7EA}" type="slidenum">
              <a:rPr lang="sk-SK" altLang="sk-SK"/>
              <a:pPr eaLnBrk="1" hangingPunct="1">
                <a:spcBef>
                  <a:spcPct val="0"/>
                </a:spcBef>
              </a:pPr>
              <a:t>35</a:t>
            </a:fld>
            <a:endParaRPr lang="sk-SK" altLang="sk-SK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02019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82E83FF-18E0-449B-A1F9-18CC9666867C}" type="slidenum">
              <a:rPr lang="sk-SK" altLang="sk-SK"/>
              <a:pPr eaLnBrk="1" hangingPunct="1">
                <a:spcBef>
                  <a:spcPct val="0"/>
                </a:spcBef>
              </a:pPr>
              <a:t>36</a:t>
            </a:fld>
            <a:endParaRPr lang="sk-SK" altLang="sk-SK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05864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D353513-3653-4CA4-BA05-BE000E333AC0}" type="slidenum">
              <a:rPr lang="sk-SK" altLang="sk-SK"/>
              <a:pPr eaLnBrk="1" hangingPunct="1">
                <a:spcBef>
                  <a:spcPct val="0"/>
                </a:spcBef>
              </a:pPr>
              <a:t>37</a:t>
            </a:fld>
            <a:endParaRPr lang="sk-SK" altLang="sk-SK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1258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91F2F63-8CAB-40FE-A9A1-F57D5AC83296}" type="slidenum">
              <a:rPr lang="sk-SK" altLang="sk-SK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4</a:t>
            </a:fld>
            <a:endParaRPr lang="sk-SK" altLang="sk-SK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361579590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C87EB16-EA42-4B9B-AFD6-CAC647D53D5B}" type="slidenum">
              <a:rPr lang="sk-SK" altLang="sk-SK"/>
              <a:pPr eaLnBrk="1" hangingPunct="1">
                <a:spcBef>
                  <a:spcPct val="0"/>
                </a:spcBef>
              </a:pPr>
              <a:t>38</a:t>
            </a:fld>
            <a:endParaRPr lang="sk-SK" altLang="sk-SK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40153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6452383-940D-4B01-ADC5-7980EECD4C19}" type="slidenum">
              <a:rPr lang="sk-SK" altLang="sk-SK"/>
              <a:pPr eaLnBrk="1" hangingPunct="1">
                <a:spcBef>
                  <a:spcPct val="0"/>
                </a:spcBef>
              </a:pPr>
              <a:t>39</a:t>
            </a:fld>
            <a:endParaRPr lang="sk-SK" altLang="sk-SK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70827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FCC4A49-0700-492F-A45C-F50C7676321B}" type="slidenum">
              <a:rPr lang="sk-SK" altLang="sk-SK">
                <a:solidFill>
                  <a:srgbClr val="000000"/>
                </a:solidFill>
              </a:rPr>
              <a:pPr eaLnBrk="1" hangingPunct="1"/>
              <a:t>40</a:t>
            </a:fld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790737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BFC017D-F384-4B51-BF3A-060BDE028FFD}" type="slidenum">
              <a:rPr lang="sk-SK" altLang="sk-SK">
                <a:solidFill>
                  <a:srgbClr val="000000"/>
                </a:solidFill>
              </a:rPr>
              <a:pPr eaLnBrk="1" hangingPunct="1"/>
              <a:t>41</a:t>
            </a:fld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k-SK" altLang="sk-SK" dirty="0">
                <a:latin typeface="Arial Narrow" panose="020B0606020202030204" pitchFamily="34" charset="0"/>
              </a:rPr>
              <a:t>sú splavné len v lete </a:t>
            </a:r>
          </a:p>
          <a:p>
            <a:pPr eaLnBrk="1" hangingPunct="1"/>
            <a:endParaRPr lang="sk-SK" altLang="sk-S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33513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59F3449-05E1-48F3-B13F-B2DB8AF446DE}" type="slidenum">
              <a:rPr lang="sk-SK" altLang="sk-SK">
                <a:solidFill>
                  <a:srgbClr val="000000"/>
                </a:solidFill>
              </a:rPr>
              <a:pPr eaLnBrk="1" hangingPunct="1"/>
              <a:t>42</a:t>
            </a:fld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21237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7B8572D-4DE8-44FB-8D76-8E08C3478102}" type="slidenum">
              <a:rPr lang="sk-SK" altLang="sk-SK">
                <a:solidFill>
                  <a:srgbClr val="000000"/>
                </a:solidFill>
              </a:rPr>
              <a:pPr eaLnBrk="1" hangingPunct="1"/>
              <a:t>43</a:t>
            </a:fld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40595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BC8CC5E-BD2D-424E-8890-708D33F29997}" type="slidenum">
              <a:rPr lang="sk-SK" altLang="sk-SK">
                <a:solidFill>
                  <a:srgbClr val="000000"/>
                </a:solidFill>
              </a:rPr>
              <a:pPr eaLnBrk="1" hangingPunct="1"/>
              <a:t>44</a:t>
            </a:fld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541282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BC8CC5E-BD2D-424E-8890-708D33F29997}" type="slidenum">
              <a:rPr lang="sk-SK" altLang="sk-SK">
                <a:solidFill>
                  <a:srgbClr val="000000"/>
                </a:solidFill>
              </a:rPr>
              <a:pPr eaLnBrk="1" hangingPunct="1"/>
              <a:t>45</a:t>
            </a:fld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03199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BFE4435-81C5-46DE-A14D-FE92F0E5F8D3}" type="slidenum">
              <a:rPr lang="sk-SK" altLang="sk-SK">
                <a:solidFill>
                  <a:srgbClr val="000000"/>
                </a:solidFill>
              </a:rPr>
              <a:pPr eaLnBrk="1" hangingPunct="1"/>
              <a:t>46</a:t>
            </a:fld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754685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A71A811-B300-443C-913C-7CFDE14F1EF6}" type="slidenum">
              <a:rPr lang="sk-SK" altLang="sk-SK">
                <a:solidFill>
                  <a:srgbClr val="000000"/>
                </a:solidFill>
              </a:rPr>
              <a:pPr eaLnBrk="1" hangingPunct="1"/>
              <a:t>47</a:t>
            </a:fld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8968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6F395ED-FA0D-4C5F-971A-9E2286377E34}" type="slidenum">
              <a:rPr lang="sk-SK" altLang="sk-SK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>
                <a:spcBef>
                  <a:spcPct val="0"/>
                </a:spcBef>
              </a:pPr>
              <a:t>5</a:t>
            </a:fld>
            <a:endParaRPr lang="sk-SK" altLang="sk-SK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99634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7F08E44-BB44-4E20-9682-FCD7E875CF15}" type="slidenum">
              <a:rPr lang="sk-SK" altLang="sk-SK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48</a:t>
            </a:fld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26484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B798059-90A1-46BB-8CDE-C30A5DCF205B}" type="slidenum">
              <a:rPr lang="sk-SK" altLang="sk-SK"/>
              <a:pPr eaLnBrk="1" hangingPunct="1"/>
              <a:t>6</a:t>
            </a:fld>
            <a:endParaRPr lang="sk-SK" altLang="sk-SK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3897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6B9BFFF-F476-43A7-A862-90B614D5C823}" type="slidenum">
              <a:rPr lang="sk-SK" altLang="sk-SK"/>
              <a:pPr eaLnBrk="1" hangingPunct="1"/>
              <a:t>8</a:t>
            </a:fld>
            <a:endParaRPr lang="sk-SK" altLang="sk-SK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6205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7EF0FA2-37FD-41AD-8B98-9C57C65FE4DF}" type="slidenum">
              <a:rPr lang="sk-SK" altLang="sk-SK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9</a:t>
            </a:fld>
            <a:endParaRPr lang="sk-SK" altLang="sk-SK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1539468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A94C81B-86E0-4B39-A7A1-059DA4F6775E}" type="slidenum">
              <a:rPr lang="sk-SK" altLang="sk-SK">
                <a:solidFill>
                  <a:srgbClr val="000000"/>
                </a:solidFill>
              </a:rPr>
              <a:pPr eaLnBrk="1" hangingPunct="1"/>
              <a:t>10</a:t>
            </a:fld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6671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384340E-AE1E-4077-BEBD-EF866E4F65EE}" type="slidenum">
              <a:rPr lang="sk-SK" altLang="sk-SK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11</a:t>
            </a:fld>
            <a:endParaRPr lang="sk-SK" altLang="sk-SK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1577582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Kliknite sem a upravte štýl predlohy podnadpisov.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172BC8-DBD8-4344-9E4C-310D2E923B86}" type="datetimeFigureOut">
              <a:rPr lang="sk-SK"/>
              <a:pPr>
                <a:defRPr/>
              </a:pPr>
              <a:t>15. 3. 2022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BFE0BA-C2AD-44E2-BBE3-DD4B292000D3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721011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A4B59F-98D4-4924-BFCE-FE1AE905BA21}" type="datetimeFigureOut">
              <a:rPr lang="sk-SK"/>
              <a:pPr>
                <a:defRPr/>
              </a:pPr>
              <a:t>15. 3. 2022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8EE19D-F1D9-459A-96A0-76B97E87BAB7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424153516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B24205-718F-4564-B632-7D0EB6DB6DBC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139873112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k-SK" noProof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86A385-50E0-46F9-847C-AB818D56725B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340838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A67C63-6AE0-404B-A625-5F492BDA540B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34093494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849A2D-683D-42AC-A538-DBBCEDC7B1F8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306842640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k-SK"/>
              <a:t>Upravte štýl predlohy podnadpisov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A8B3E5-D12F-4FDF-BED8-074D93F201A4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36546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430079-65D1-48F7-9076-42EB3867CD37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16640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5141FB-8CBD-4A20-99A1-5FB239839B10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8866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F9449E-D67D-41F3-994A-FAC748B77A3A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52904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8E92B9-9E3F-4CC2-AF14-8BBCF89DD5DF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21663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9BF95C-36AB-4C0D-9C3D-6196A663D4D8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610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558E2D-DE3C-4F97-8647-443E3AD32C3C}" type="datetimeFigureOut">
              <a:rPr lang="sk-SK"/>
              <a:pPr>
                <a:defRPr/>
              </a:pPr>
              <a:t>15. 3. 2022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A1F08D-9B94-4973-A1B8-4C19218D2F4A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398020497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EED49E-2528-4971-B0C1-CE41FAF5F5DF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0506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C96B05-FD16-4A53-AB0A-C6E97ED7573E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27273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k-SK" noProof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6F7386-1B0D-43CD-AEAD-DDE8CE5A6A19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87475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42F393-3F28-4989-A184-07D5F29FCF24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45334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24E55E-CC0D-480D-9490-A04365E0D578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59234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DBD771-B136-425A-BD33-F1D55D2EB52A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77148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k-SK"/>
              <a:t>Upravte štýl predlohy podnadpisov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A8B3E5-D12F-4FDF-BED8-074D93F201A4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12994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430079-65D1-48F7-9076-42EB3867CD37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17183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5141FB-8CBD-4A20-99A1-5FB239839B10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41078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F9449E-D67D-41F3-994A-FAC748B77A3A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2293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k-SK"/>
              <a:t>Kliknite sem a upravte štýl predlohy podnadpisov.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3287E4-2DE5-40FB-86A1-055F0EB3C8D8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143039592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8E92B9-9E3F-4CC2-AF14-8BBCF89DD5DF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63713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9BF95C-36AB-4C0D-9C3D-6196A663D4D8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29840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EED49E-2528-4971-B0C1-CE41FAF5F5DF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60120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C96B05-FD16-4A53-AB0A-C6E97ED7573E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427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k-SK" noProof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6F7386-1B0D-43CD-AEAD-DDE8CE5A6A19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82484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42F393-3F28-4989-A184-07D5F29FCF24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38487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24E55E-CC0D-480D-9490-A04365E0D578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88031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DBD771-B136-425A-BD33-F1D55D2EB52A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09910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k-SK"/>
              <a:t>Upravte štýl predlohy podnadpisov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A8B3E5-D12F-4FDF-BED8-074D93F201A4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96192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430079-65D1-48F7-9076-42EB3867CD37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5806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BD49B8-E2DF-403C-8E72-2BF3791C8B2E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336980924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5141FB-8CBD-4A20-99A1-5FB239839B10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94639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F9449E-D67D-41F3-994A-FAC748B77A3A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86967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8E92B9-9E3F-4CC2-AF14-8BBCF89DD5DF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99912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9BF95C-36AB-4C0D-9C3D-6196A663D4D8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96359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EED49E-2528-4971-B0C1-CE41FAF5F5DF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91847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C96B05-FD16-4A53-AB0A-C6E97ED7573E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92787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k-SK" noProof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6F7386-1B0D-43CD-AEAD-DDE8CE5A6A19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97301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42F393-3F28-4989-A184-07D5F29FCF24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30937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24E55E-CC0D-480D-9490-A04365E0D578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5855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DBD771-B136-425A-BD33-F1D55D2EB52A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768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163890-A9AA-42B8-A223-B274AF4AF7A6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48204167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k-SK"/>
              <a:t>Upravte štýl predlohy podnadpisov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0279A4-8656-47A6-A626-1899079C4B50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4556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56874C-8A6F-4102-A882-0F230005FF7F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60517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B204BB-FAEE-4FD6-82D2-9E8992842C3D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67032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C7A78B-A759-4A48-AA18-E3E962A1E80A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25577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311435-AC35-442C-AF2D-5D790A7972DE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79518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A06728-28B4-42DD-B85B-2E8E33BDBA53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8898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75BA60-197B-4C57-863D-7D77D3F0CBC1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97484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3BF129-D5DF-4C4D-8E7F-6CA5C5FDBC59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56707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k-SK" noProof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57CA09-4EDA-4034-9C16-3ED4FB71AE9E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10812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D159F5-E695-4AF3-BDED-0CED3EAC0A4D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9141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75CAF6-F316-4510-A97C-5F1B4A60F08F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390803565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82E35E-FD50-4A84-A3BC-32A0AA3B38E7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82762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k-SK"/>
              <a:t>Upravte štýl predlohy podnadpisov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E74E81-F040-496C-BBC6-36A911BF4990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76403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2BCD51-01F5-4CA8-8C29-EAFFF75D4581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68012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6BF64C-188A-467A-8515-D7D68E8FF169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52495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69DE4C-2C09-4372-869C-C843239324BD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7386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8E429A-6861-4D10-913F-605CD818E1BA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88930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7378CD-8A73-47BE-B577-5C959BF13194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00609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775C0A-B6FF-4F18-B9B3-3CCCF5086D61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90851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474A1F-5761-41A0-B8F8-E3C14B735B0E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47285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k-SK" noProof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1B368-0EE0-484A-9121-8CDDF8A75F43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9010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B1B7B5-D6E0-48A9-8E07-8329D4B9BE6C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352316059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766941-D49A-4686-87F3-577AAB81B8A6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65089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47BE6F-C06C-4AA2-B85C-8D62FBA9C15B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08848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k-SK"/>
              <a:t>Upravte štýl predlohy podnadpisov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B6789C-0D9E-4FD5-B75F-55F0567C4DD8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13996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6F4F1F-0E6D-4310-A374-C68B9ABF0D33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17772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0D7C0B-6C92-4B31-92DF-173E068D6691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49062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5A3772-08D2-4717-80F5-CEDCB9270CF3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37378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83F371-C011-44DF-9428-0F33D8112964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19404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DF6BE8-403B-4FBF-8D99-320AAE96DA04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11550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0F3641-0E6F-46C8-8302-70FB53D475C6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17671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1F1BDD-F8AA-49B9-A9CC-969FCD5C391B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7800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A2AA51-2FF6-4CA0-B9EF-826C64A180F7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346971115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5021BE-3F4B-4701-8D17-65E5564DD6E6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57008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89AC5F-F375-43F0-8CDD-6E4106A8B154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85529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BE0CFB-A231-4ED9-85A9-5D277D7369AB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073485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A36274E-2836-4AF2-BA8E-8CF149752FAC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37191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k-SK"/>
              <a:t>Kliknite sem a upravte štýl predlohy podnadpisov.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2053D7-DB30-4D71-B080-CA38E821946E}" type="slidenum">
              <a:rPr lang="sk-SK" altLang="en-US">
                <a:solidFill>
                  <a:srgbClr val="000000"/>
                </a:solidFill>
              </a:rPr>
              <a:pPr/>
              <a:t>‹#›</a:t>
            </a:fld>
            <a:endParaRPr lang="sk-SK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644312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20293E-9626-4955-BB97-A0A27C8DFD2E}" type="slidenum">
              <a:rPr lang="sk-SK" altLang="en-US">
                <a:solidFill>
                  <a:srgbClr val="000000"/>
                </a:solidFill>
              </a:rPr>
              <a:pPr/>
              <a:t>‹#›</a:t>
            </a:fld>
            <a:endParaRPr lang="sk-SK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45255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CA6FBB-98AD-4D1E-AD6D-98D96D03B50C}" type="slidenum">
              <a:rPr lang="sk-SK" altLang="en-US">
                <a:solidFill>
                  <a:srgbClr val="000000"/>
                </a:solidFill>
              </a:rPr>
              <a:pPr/>
              <a:t>‹#›</a:t>
            </a:fld>
            <a:endParaRPr lang="sk-SK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449432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0F252E-1A79-41D5-BF6E-1DDCBCA58019}" type="slidenum">
              <a:rPr lang="sk-SK" altLang="en-US">
                <a:solidFill>
                  <a:srgbClr val="000000"/>
                </a:solidFill>
              </a:rPr>
              <a:pPr/>
              <a:t>‹#›</a:t>
            </a:fld>
            <a:endParaRPr lang="sk-SK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682497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D4D72E-761E-48F5-9F90-4A277EA55147}" type="slidenum">
              <a:rPr lang="sk-SK" altLang="en-US">
                <a:solidFill>
                  <a:srgbClr val="000000"/>
                </a:solidFill>
              </a:rPr>
              <a:pPr/>
              <a:t>‹#›</a:t>
            </a:fld>
            <a:endParaRPr lang="sk-SK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28827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FD909A-C748-4485-844D-36FC84CE385A}" type="slidenum">
              <a:rPr lang="sk-SK" altLang="en-US">
                <a:solidFill>
                  <a:srgbClr val="000000"/>
                </a:solidFill>
              </a:rPr>
              <a:pPr/>
              <a:t>‹#›</a:t>
            </a:fld>
            <a:endParaRPr lang="sk-SK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6319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8D3734-6AA0-4C02-BD4B-FCD5725635FB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103002673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86AEB3-C088-434B-BD9B-989491BBE0A1}" type="slidenum">
              <a:rPr lang="sk-SK" altLang="en-US">
                <a:solidFill>
                  <a:srgbClr val="000000"/>
                </a:solidFill>
              </a:rPr>
              <a:pPr/>
              <a:t>‹#›</a:t>
            </a:fld>
            <a:endParaRPr lang="sk-SK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679262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E99F4B-290A-4D3A-858A-7AF47E29C6B8}" type="slidenum">
              <a:rPr lang="sk-SK" altLang="en-US">
                <a:solidFill>
                  <a:srgbClr val="000000"/>
                </a:solidFill>
              </a:rPr>
              <a:pPr/>
              <a:t>‹#›</a:t>
            </a:fld>
            <a:endParaRPr lang="sk-SK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985101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k-SK" noProof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CF1704-5AB4-41DA-BCAF-5A4827D77CB5}" type="slidenum">
              <a:rPr lang="sk-SK" altLang="en-US">
                <a:solidFill>
                  <a:srgbClr val="000000"/>
                </a:solidFill>
              </a:rPr>
              <a:pPr/>
              <a:t>‹#›</a:t>
            </a:fld>
            <a:endParaRPr lang="sk-SK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682806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AD0CB4-E094-41A5-A23E-301EBCB56464}" type="slidenum">
              <a:rPr lang="sk-SK" altLang="en-US">
                <a:solidFill>
                  <a:srgbClr val="000000"/>
                </a:solidFill>
              </a:rPr>
              <a:pPr/>
              <a:t>‹#›</a:t>
            </a:fld>
            <a:endParaRPr lang="sk-SK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763690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FCABC8-78BF-41B6-9A2D-09A4B16854A6}" type="slidenum">
              <a:rPr lang="sk-SK" altLang="en-US">
                <a:solidFill>
                  <a:srgbClr val="000000"/>
                </a:solidFill>
              </a:rPr>
              <a:pPr/>
              <a:t>‹#›</a:t>
            </a:fld>
            <a:endParaRPr lang="sk-SK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458919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k-SK"/>
              <a:t>Upravte štýl predlohy podnadpisov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B6789C-0D9E-4FD5-B75F-55F0567C4DD8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66708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6F4F1F-0E6D-4310-A374-C68B9ABF0D33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684755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0D7C0B-6C92-4B31-92DF-173E068D6691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013141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5A3772-08D2-4717-80F5-CEDCB9270CF3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536585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83F371-C011-44DF-9428-0F33D8112964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6072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0B48C1-4263-4E8D-A035-4D7EC30AE8DB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4264398373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DF6BE8-403B-4FBF-8D99-320AAE96DA04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515636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0F3641-0E6F-46C8-8302-70FB53D475C6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969894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1F1BDD-F8AA-49B9-A9CC-969FCD5C391B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713071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5021BE-3F4B-4701-8D17-65E5564DD6E6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99939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89AC5F-F375-43F0-8CDD-6E4106A8B154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738395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BE0CFB-A231-4ED9-85A9-5D277D7369AB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104923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A36274E-2836-4AF2-BA8E-8CF149752FAC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62272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k-SK"/>
              <a:t>Kliknite sem a upravte štýl predlohy podnadpisov.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2053D7-DB30-4D71-B080-CA38E821946E}" type="slidenum">
              <a:rPr lang="sk-SK" altLang="en-US">
                <a:solidFill>
                  <a:srgbClr val="000000"/>
                </a:solidFill>
              </a:rPr>
              <a:pPr/>
              <a:t>‹#›</a:t>
            </a:fld>
            <a:endParaRPr lang="sk-SK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715923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20293E-9626-4955-BB97-A0A27C8DFD2E}" type="slidenum">
              <a:rPr lang="sk-SK" altLang="en-US">
                <a:solidFill>
                  <a:srgbClr val="000000"/>
                </a:solidFill>
              </a:rPr>
              <a:pPr/>
              <a:t>‹#›</a:t>
            </a:fld>
            <a:endParaRPr lang="sk-SK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071853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CA6FBB-98AD-4D1E-AD6D-98D96D03B50C}" type="slidenum">
              <a:rPr lang="sk-SK" altLang="en-US">
                <a:solidFill>
                  <a:srgbClr val="000000"/>
                </a:solidFill>
              </a:rPr>
              <a:pPr/>
              <a:t>‹#›</a:t>
            </a:fld>
            <a:endParaRPr lang="sk-SK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900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CEAC8E-A67C-40C1-9199-E640C66B4209}" type="datetimeFigureOut">
              <a:rPr lang="sk-SK"/>
              <a:pPr>
                <a:defRPr/>
              </a:pPr>
              <a:t>15. 3. 2022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0CD1B9-FD59-4F45-A2BA-56AF1A4ABF34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10266560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k-SK" noProof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1475FA-5027-4781-9E5C-A9F0943FEB68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061343737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0F252E-1A79-41D5-BF6E-1DDCBCA58019}" type="slidenum">
              <a:rPr lang="sk-SK" altLang="en-US">
                <a:solidFill>
                  <a:srgbClr val="000000"/>
                </a:solidFill>
              </a:rPr>
              <a:pPr/>
              <a:t>‹#›</a:t>
            </a:fld>
            <a:endParaRPr lang="sk-SK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641450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D4D72E-761E-48F5-9F90-4A277EA55147}" type="slidenum">
              <a:rPr lang="sk-SK" altLang="en-US">
                <a:solidFill>
                  <a:srgbClr val="000000"/>
                </a:solidFill>
              </a:rPr>
              <a:pPr/>
              <a:t>‹#›</a:t>
            </a:fld>
            <a:endParaRPr lang="sk-SK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49065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FD909A-C748-4485-844D-36FC84CE385A}" type="slidenum">
              <a:rPr lang="sk-SK" altLang="en-US">
                <a:solidFill>
                  <a:srgbClr val="000000"/>
                </a:solidFill>
              </a:rPr>
              <a:pPr/>
              <a:t>‹#›</a:t>
            </a:fld>
            <a:endParaRPr lang="sk-SK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850121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86AEB3-C088-434B-BD9B-989491BBE0A1}" type="slidenum">
              <a:rPr lang="sk-SK" altLang="en-US">
                <a:solidFill>
                  <a:srgbClr val="000000"/>
                </a:solidFill>
              </a:rPr>
              <a:pPr/>
              <a:t>‹#›</a:t>
            </a:fld>
            <a:endParaRPr lang="sk-SK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449056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E99F4B-290A-4D3A-858A-7AF47E29C6B8}" type="slidenum">
              <a:rPr lang="sk-SK" altLang="en-US">
                <a:solidFill>
                  <a:srgbClr val="000000"/>
                </a:solidFill>
              </a:rPr>
              <a:pPr/>
              <a:t>‹#›</a:t>
            </a:fld>
            <a:endParaRPr lang="sk-SK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791146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k-SK" noProof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CF1704-5AB4-41DA-BCAF-5A4827D77CB5}" type="slidenum">
              <a:rPr lang="sk-SK" altLang="en-US">
                <a:solidFill>
                  <a:srgbClr val="000000"/>
                </a:solidFill>
              </a:rPr>
              <a:pPr/>
              <a:t>‹#›</a:t>
            </a:fld>
            <a:endParaRPr lang="sk-SK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303157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AD0CB4-E094-41A5-A23E-301EBCB56464}" type="slidenum">
              <a:rPr lang="sk-SK" altLang="en-US">
                <a:solidFill>
                  <a:srgbClr val="000000"/>
                </a:solidFill>
              </a:rPr>
              <a:pPr/>
              <a:t>‹#›</a:t>
            </a:fld>
            <a:endParaRPr lang="sk-SK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809136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FCABC8-78BF-41B6-9A2D-09A4B16854A6}" type="slidenum">
              <a:rPr lang="sk-SK" altLang="en-US">
                <a:solidFill>
                  <a:srgbClr val="000000"/>
                </a:solidFill>
              </a:rPr>
              <a:pPr/>
              <a:t>‹#›</a:t>
            </a:fld>
            <a:endParaRPr lang="sk-SK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159526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k-SK"/>
              <a:t>Upravte štýl predlohy podnadpisov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6C8BC0-D48F-4D4D-B8DE-0D78BFE61D67}" type="slidenum">
              <a:rPr lang="sk-S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958484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38B453-ABFE-4E19-8899-1AC597F49D5D}" type="slidenum">
              <a:rPr lang="sk-S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2014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423CE6-D5A1-4C50-A5CD-58BEC910CCBE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292037317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2D731D-83FC-4B98-B59E-16F4CB0FC3BB}" type="slidenum">
              <a:rPr lang="sk-S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094544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0EED5E-0B9E-4A9B-943C-545CB770682A}" type="slidenum">
              <a:rPr lang="sk-S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120350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E9DD06-DA7A-499A-BCBA-B71A4B6E9AA8}" type="slidenum">
              <a:rPr lang="sk-S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788393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D60067-D228-4804-A09B-066B4648C838}" type="slidenum">
              <a:rPr lang="sk-S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344921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F6BA0-801B-45BE-802E-44AEE21359F4}" type="slidenum">
              <a:rPr lang="sk-S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765928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54EA78-4937-4C24-A9F4-7C37283DB3DD}" type="slidenum">
              <a:rPr lang="sk-S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604854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AB3812-9D7B-4C0D-9257-1D5709DFF340}" type="slidenum">
              <a:rPr lang="sk-S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903211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1CEFF9-A34B-4C74-BEC9-6101CB3998D1}" type="slidenum">
              <a:rPr lang="sk-S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836389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7FC6D1-EAB2-4933-819F-F4114DD2325E}" type="slidenum">
              <a:rPr lang="sk-S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0495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1E9E58-68AA-436F-B15D-BDF531C2775F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19492163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BEB5DF-35E8-41DD-B829-8CB5F4ACD8AA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36972207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k-SK"/>
              <a:t>Kliknite sem a upravte štýl predlohy podnadpisov.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B7E7D1-3EA5-409A-8E30-0F4212A9B9EC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4473553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5C94FF-F871-4218-B6ED-C16769195F0E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3031262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E8D64C-363E-41EE-9B12-488C37823D40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9273779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04B296-E747-4EEA-BFD6-CACE84697F9E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35619126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EE8951-5D3A-49F2-9157-80061558543C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7356984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6F1825-19CC-4442-916C-D8A5C9F28E20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389517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26D2C5-1207-40A6-BF06-746392260E72}" type="datetimeFigureOut">
              <a:rPr lang="sk-SK"/>
              <a:pPr>
                <a:defRPr/>
              </a:pPr>
              <a:t>15. 3. 2022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591025-9566-4137-9678-41006C9437F8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1506007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5DD3A7-3284-4118-A963-C8DDF08AA5C4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38893197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18FC07-23DC-4623-A329-876BA2DC67BC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7814616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k-SK" noProof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EDBD78-7B23-446D-A3D6-D4625D6F8313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32104983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F500DA-C759-4CB9-AF12-DB99348C72FC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32784604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BF5BD2-FCC0-45E2-83C8-5890CCA21334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4051500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E9F626-F962-43C9-882A-DCB454BC0318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4208032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k-SK"/>
              <a:t>Kliknite sem a upravte štýl predlohy podnadpisov.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B288C1-EE22-4361-B1D8-84A8372F6946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10262359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C0211C-CD70-46FA-8798-21DF1B4CF464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16745263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F583E4-3E98-416D-A5AC-0AA3F2E587AB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495535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040F7F-5CB1-44DE-8880-6BA831F919A4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975142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7D03A6-A94E-4CC3-8604-3D41FE71BE95}" type="datetimeFigureOut">
              <a:rPr lang="sk-SK"/>
              <a:pPr>
                <a:defRPr/>
              </a:pPr>
              <a:t>15. 3. 2022</a:t>
            </a:fld>
            <a:endParaRPr lang="sk-SK"/>
          </a:p>
        </p:txBody>
      </p:sp>
      <p:sp>
        <p:nvSpPr>
          <p:cNvPr id="6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89F184-EB78-4854-B6E9-4F19FE763918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9719821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FEDE09-4CA9-4AA0-ACB3-9887ECB86968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1711898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3B2E16-97EE-498D-A4CE-43E1E5D73E67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35519720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9299C0-4677-440C-8370-9735AAB18D0F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19656704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B4C643-244F-47DA-BD34-9F9F1D35746F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11315403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k-SK" noProof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03D943-E438-458D-B432-44C731452A4F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7987430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365D3C-D8DE-4E7E-BD80-54CD142E525B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31521894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63479-BB2A-4594-9E83-C4E6CFC19FD2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34652744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7FEA64-9C26-4549-8EC4-177AD5E7FCA5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39638713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k-SK"/>
              <a:t>Kliknite sem a upravte štýl predlohy podnadpisov.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A3A032-F8D7-4D0D-AD08-1171E89E46FB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190435941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EB7E10-588B-4944-89C8-BD3FE978ADD7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1933381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6A04CD-79A9-432A-8FE4-F44B5C805C1B}" type="datetimeFigureOut">
              <a:rPr lang="sk-SK"/>
              <a:pPr>
                <a:defRPr/>
              </a:pPr>
              <a:t>15. 3. 2022</a:t>
            </a:fld>
            <a:endParaRPr lang="sk-SK"/>
          </a:p>
        </p:txBody>
      </p:sp>
      <p:sp>
        <p:nvSpPr>
          <p:cNvPr id="8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9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525EA2-E82B-44D9-8C02-69EADDD8E519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9749525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C49BF5-D3CB-48FF-844F-0AAB222B828C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37417675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F25760-CB17-4685-99A6-EEEA77A2CE47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30434284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406C3D-3286-4487-831B-F578833A03C2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148840334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8CBA9D-2FB3-422E-86D2-E67E7E226A67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15955320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98F885-A9BC-4850-94BD-1D7CDDB41896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128527632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7A3A8D-1684-4D21-83BB-B359679FB70B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74943159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k-SK" noProof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BCEE69-8E1E-4490-A076-E0E49F921022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337992362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ACE64F-31B8-43EF-BB10-220F1C4A5DE1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72207190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875F30-2F92-4B17-9368-FE4C366A8092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68504932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8C275E-88AF-4922-A7B2-B1CEB0A097E0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3812716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52041D-11CF-46D2-94A1-B5BF0B705F14}" type="datetimeFigureOut">
              <a:rPr lang="sk-SK"/>
              <a:pPr>
                <a:defRPr/>
              </a:pPr>
              <a:t>15. 3. 2022</a:t>
            </a:fld>
            <a:endParaRPr lang="sk-SK"/>
          </a:p>
        </p:txBody>
      </p:sp>
      <p:sp>
        <p:nvSpPr>
          <p:cNvPr id="4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DF0013-60E2-4C3A-A175-A72CFDF825A4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15088334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k-SK"/>
              <a:t>Kliknite sem a upravte štýl predlohy podnadpisov.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75FF87-1036-4877-953D-2324DE91BB96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157202761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30E912-5C59-48D9-B87F-4BFBECEA86F7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184194763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522E49-DC23-4B70-BBD8-0C7FC705DDA8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90609621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C30ADC-D26D-461E-914A-49A0F09745CF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413768197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E209BA-1662-4B54-93DB-84EA817BF698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419992623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44BEF4-662D-4982-8102-25290B7FCBD1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09452925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F92F96-857D-4974-B044-2A8841F978EC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69503620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6821D6-D4BE-40DA-ADC7-E52588A5491E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128993351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k-SK" noProof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B4A9FF-5A15-4FED-8AB6-280611851483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427680063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A97810-56B9-456B-AACF-4CAB387FFC68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142522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D9C89C-9D8B-4E5F-B86A-3C6D36CFD961}" type="datetimeFigureOut">
              <a:rPr lang="sk-SK"/>
              <a:pPr>
                <a:defRPr/>
              </a:pPr>
              <a:t>15. 3. 2022</a:t>
            </a:fld>
            <a:endParaRPr lang="sk-SK"/>
          </a:p>
        </p:txBody>
      </p:sp>
      <p:sp>
        <p:nvSpPr>
          <p:cNvPr id="3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4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D6465D-94D8-4318-A1B7-5CB1AACA5160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19818177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C256A3-86D3-4283-8689-195A581401D6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12623611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k-SK"/>
              <a:t>Kliknite sem a upravte štýl predlohy podnadpisov.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70AF64-A250-4975-9EFE-B48F28663DAE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125831103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889568-11B6-48E8-84BA-F23D86A1AD11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19102636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5C4832-AD26-4FE8-926E-54F7DD0495A7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122407615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625DAC-12BF-4AEB-AE29-09BA0D5EC2CB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27713498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17BF66-1361-49DF-9097-0A7A08957CE4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342212282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69A97D-FC90-4DC8-B5DC-0560344A0B1B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342781023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987FA4-CB40-42E1-9A30-952FA08F385E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302610085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380D1D-D825-45AC-A223-E5D7EF6D6881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30800607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k-SK" noProof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FA799C-5BDF-469F-B73A-BE1883B8FE4E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3743479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5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9180AC-38F0-497A-97B1-CB4C2FA719B0}" type="datetimeFigureOut">
              <a:rPr lang="sk-SK"/>
              <a:pPr>
                <a:defRPr/>
              </a:pPr>
              <a:t>15. 3. 2022</a:t>
            </a:fld>
            <a:endParaRPr lang="sk-SK"/>
          </a:p>
        </p:txBody>
      </p:sp>
      <p:sp>
        <p:nvSpPr>
          <p:cNvPr id="6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F4B754-BF35-4536-9000-051769B8B2B3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3224338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11D51C-91E9-4D9D-A05C-AD3B9C31AB96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360278999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D48587-10BB-43F6-8C36-91EE9174C7D3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82317660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k-SK"/>
              <a:t>Kliknite sem a upravte štýl predlohy podnadpisov.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9FA8A2-E9EB-4E5C-BABA-9E75A6FCB35F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402648412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A21B67-313D-4DF5-A234-6BC16BB0503E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56984248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DF9321-FC24-4CB7-A1EF-2FE489842A7C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176291640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9ADB68-2B6D-4B38-981A-DF7766FF034D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155500391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7B7B2E-F135-4F85-8418-AFDE7F0E95AB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368222075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053D9E-D059-4CDD-B8A8-71E9F6D7EE9F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14844830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032A8F-9333-4EA1-BBB8-9CE65387C7BD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127454689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58CB1E-AC0A-465E-B08C-2A59915CE0A4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081100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k-SK" noProof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5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785FD1-52FA-45BA-B951-48D205D41BF9}" type="datetimeFigureOut">
              <a:rPr lang="sk-SK"/>
              <a:pPr>
                <a:defRPr/>
              </a:pPr>
              <a:t>15. 3. 2022</a:t>
            </a:fld>
            <a:endParaRPr lang="sk-SK"/>
          </a:p>
        </p:txBody>
      </p:sp>
      <p:sp>
        <p:nvSpPr>
          <p:cNvPr id="6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E9AF0F-13CB-48EF-B611-50980A417994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62303103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k-SK" noProof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AEEA2F-81F4-431A-B594-CF22FD2A680D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59463832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CD5483-1D39-4522-94EC-C42B2297FEEC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39418655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F60EC5-C2F5-4A2F-B30D-24F7148C074C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99636754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k-SK"/>
              <a:t>Kliknite sem a upravte štýl predlohy podnadpisov.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8F9377-A717-42C9-BE2E-D9C2E971C130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193185559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0B6E0C-3428-491A-8001-5CED45143CB8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177557642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3F62B9-545A-42D1-AF6F-9E7ECF2C9A07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63894555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8EDD54-FB16-4B23-B020-351A77ACF51B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64586139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FD337C-9CF6-4104-A4F2-382D354E12C2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136852597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4FE003-CA5F-4F70-B37A-82C6AB0E3029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65465657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2E0B7F-5C29-4F8F-B4FA-C3036809FB2B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4151956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slideLayout" Target="../slideLayouts/slideLayout139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.xml"/><Relationship Id="rId3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6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5.xml"/><Relationship Id="rId11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8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8.xml"/><Relationship Id="rId3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57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2.xml"/><Relationship Id="rId1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6.xml"/><Relationship Id="rId11" Type="http://schemas.openxmlformats.org/officeDocument/2006/relationships/slideLayout" Target="../slideLayouts/slideLayout161.xml"/><Relationship Id="rId5" Type="http://schemas.openxmlformats.org/officeDocument/2006/relationships/slideLayout" Target="../slideLayouts/slideLayout155.xml"/><Relationship Id="rId10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9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9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64.xml"/><Relationship Id="rId7" Type="http://schemas.openxmlformats.org/officeDocument/2006/relationships/slideLayout" Target="../slideLayouts/slideLayout168.xml"/><Relationship Id="rId12" Type="http://schemas.openxmlformats.org/officeDocument/2006/relationships/slideLayout" Target="../slideLayouts/slideLayout173.xml"/><Relationship Id="rId2" Type="http://schemas.openxmlformats.org/officeDocument/2006/relationships/slideLayout" Target="../slideLayouts/slideLayout163.xml"/><Relationship Id="rId1" Type="http://schemas.openxmlformats.org/officeDocument/2006/relationships/slideLayout" Target="../slideLayouts/slideLayout162.xml"/><Relationship Id="rId6" Type="http://schemas.openxmlformats.org/officeDocument/2006/relationships/slideLayout" Target="../slideLayouts/slideLayout167.xml"/><Relationship Id="rId11" Type="http://schemas.openxmlformats.org/officeDocument/2006/relationships/slideLayout" Target="../slideLayouts/slideLayout172.xml"/><Relationship Id="rId5" Type="http://schemas.openxmlformats.org/officeDocument/2006/relationships/slideLayout" Target="../slideLayouts/slideLayout166.xml"/><Relationship Id="rId10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65.xml"/><Relationship Id="rId9" Type="http://schemas.openxmlformats.org/officeDocument/2006/relationships/slideLayout" Target="../slideLayouts/slideLayout170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1.xml"/><Relationship Id="rId3" Type="http://schemas.openxmlformats.org/officeDocument/2006/relationships/slideLayout" Target="../slideLayouts/slideLayout176.xml"/><Relationship Id="rId7" Type="http://schemas.openxmlformats.org/officeDocument/2006/relationships/slideLayout" Target="../slideLayouts/slideLayout180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5.xml"/><Relationship Id="rId1" Type="http://schemas.openxmlformats.org/officeDocument/2006/relationships/slideLayout" Target="../slideLayouts/slideLayout174.xml"/><Relationship Id="rId6" Type="http://schemas.openxmlformats.org/officeDocument/2006/relationships/slideLayout" Target="../slideLayouts/slideLayout179.xml"/><Relationship Id="rId11" Type="http://schemas.openxmlformats.org/officeDocument/2006/relationships/slideLayout" Target="../slideLayouts/slideLayout184.xml"/><Relationship Id="rId5" Type="http://schemas.openxmlformats.org/officeDocument/2006/relationships/slideLayout" Target="../slideLayouts/slideLayout178.xml"/><Relationship Id="rId10" Type="http://schemas.openxmlformats.org/officeDocument/2006/relationships/slideLayout" Target="../slideLayouts/slideLayout183.xml"/><Relationship Id="rId4" Type="http://schemas.openxmlformats.org/officeDocument/2006/relationships/slideLayout" Target="../slideLayouts/slideLayout177.xml"/><Relationship Id="rId9" Type="http://schemas.openxmlformats.org/officeDocument/2006/relationships/slideLayout" Target="../slideLayouts/slideLayout182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2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187.xml"/><Relationship Id="rId7" Type="http://schemas.openxmlformats.org/officeDocument/2006/relationships/slideLayout" Target="../slideLayouts/slideLayout191.xml"/><Relationship Id="rId12" Type="http://schemas.openxmlformats.org/officeDocument/2006/relationships/slideLayout" Target="../slideLayouts/slideLayout196.xml"/><Relationship Id="rId2" Type="http://schemas.openxmlformats.org/officeDocument/2006/relationships/slideLayout" Target="../slideLayouts/slideLayout186.xml"/><Relationship Id="rId1" Type="http://schemas.openxmlformats.org/officeDocument/2006/relationships/slideLayout" Target="../slideLayouts/slideLayout185.xml"/><Relationship Id="rId6" Type="http://schemas.openxmlformats.org/officeDocument/2006/relationships/slideLayout" Target="../slideLayouts/slideLayout190.xml"/><Relationship Id="rId11" Type="http://schemas.openxmlformats.org/officeDocument/2006/relationships/slideLayout" Target="../slideLayouts/slideLayout195.xml"/><Relationship Id="rId5" Type="http://schemas.openxmlformats.org/officeDocument/2006/relationships/slideLayout" Target="../slideLayouts/slideLayout189.xml"/><Relationship Id="rId10" Type="http://schemas.openxmlformats.org/officeDocument/2006/relationships/slideLayout" Target="../slideLayouts/slideLayout194.xml"/><Relationship Id="rId4" Type="http://schemas.openxmlformats.org/officeDocument/2006/relationships/slideLayout" Target="../slideLayouts/slideLayout188.xml"/><Relationship Id="rId9" Type="http://schemas.openxmlformats.org/officeDocument/2006/relationships/slideLayout" Target="../slideLayouts/slideLayout193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4.xml"/><Relationship Id="rId3" Type="http://schemas.openxmlformats.org/officeDocument/2006/relationships/slideLayout" Target="../slideLayouts/slideLayout199.xml"/><Relationship Id="rId7" Type="http://schemas.openxmlformats.org/officeDocument/2006/relationships/slideLayout" Target="../slideLayouts/slideLayout203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8.xml"/><Relationship Id="rId1" Type="http://schemas.openxmlformats.org/officeDocument/2006/relationships/slideLayout" Target="../slideLayouts/slideLayout197.xml"/><Relationship Id="rId6" Type="http://schemas.openxmlformats.org/officeDocument/2006/relationships/slideLayout" Target="../slideLayouts/slideLayout202.xml"/><Relationship Id="rId11" Type="http://schemas.openxmlformats.org/officeDocument/2006/relationships/slideLayout" Target="../slideLayouts/slideLayout207.xml"/><Relationship Id="rId5" Type="http://schemas.openxmlformats.org/officeDocument/2006/relationships/slideLayout" Target="../slideLayouts/slideLayout201.xml"/><Relationship Id="rId10" Type="http://schemas.openxmlformats.org/officeDocument/2006/relationships/slideLayout" Target="../slideLayouts/slideLayout206.xml"/><Relationship Id="rId4" Type="http://schemas.openxmlformats.org/officeDocument/2006/relationships/slideLayout" Target="../slideLayouts/slideLayout200.xml"/><Relationship Id="rId9" Type="http://schemas.openxmlformats.org/officeDocument/2006/relationships/slideLayout" Target="../slideLayouts/slideLayout205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5.xml"/><Relationship Id="rId3" Type="http://schemas.openxmlformats.org/officeDocument/2006/relationships/slideLayout" Target="../slideLayouts/slideLayout210.xml"/><Relationship Id="rId7" Type="http://schemas.openxmlformats.org/officeDocument/2006/relationships/slideLayout" Target="../slideLayouts/slideLayout214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9.xml"/><Relationship Id="rId1" Type="http://schemas.openxmlformats.org/officeDocument/2006/relationships/slideLayout" Target="../slideLayouts/slideLayout208.xml"/><Relationship Id="rId6" Type="http://schemas.openxmlformats.org/officeDocument/2006/relationships/slideLayout" Target="../slideLayouts/slideLayout213.xml"/><Relationship Id="rId11" Type="http://schemas.openxmlformats.org/officeDocument/2006/relationships/slideLayout" Target="../slideLayouts/slideLayout218.xml"/><Relationship Id="rId5" Type="http://schemas.openxmlformats.org/officeDocument/2006/relationships/slideLayout" Target="../slideLayouts/slideLayout212.xml"/><Relationship Id="rId10" Type="http://schemas.openxmlformats.org/officeDocument/2006/relationships/slideLayout" Target="../slideLayouts/slideLayout217.xml"/><Relationship Id="rId4" Type="http://schemas.openxmlformats.org/officeDocument/2006/relationships/slideLayout" Target="../slideLayouts/slideLayout211.xml"/><Relationship Id="rId9" Type="http://schemas.openxmlformats.org/officeDocument/2006/relationships/slideLayout" Target="../slideLayouts/slideLayout21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nadpis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/>
              <a:t>Kliknite sem a upravte štýl predlohy nadpisov.</a:t>
            </a:r>
          </a:p>
        </p:txBody>
      </p:sp>
      <p:sp>
        <p:nvSpPr>
          <p:cNvPr id="1027" name="Zástupný symbol tex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/>
              <a:t>Kliknite sem a upravte štýly predlohy textu.</a:t>
            </a:r>
          </a:p>
          <a:p>
            <a:pPr lvl="1"/>
            <a:r>
              <a:rPr lang="sk-SK" altLang="sk-SK"/>
              <a:t>Druhá úroveň</a:t>
            </a:r>
          </a:p>
          <a:p>
            <a:pPr lvl="2"/>
            <a:r>
              <a:rPr lang="sk-SK" altLang="sk-SK"/>
              <a:t>Tretia úroveň</a:t>
            </a:r>
          </a:p>
          <a:p>
            <a:pPr lvl="3"/>
            <a:r>
              <a:rPr lang="sk-SK" altLang="sk-SK"/>
              <a:t>Štvrtá úroveň</a:t>
            </a:r>
          </a:p>
          <a:p>
            <a:pPr lvl="4"/>
            <a:r>
              <a:rPr lang="sk-SK" alt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2A05A7A-18E7-41A2-B9E4-272B96006886}" type="datetimeFigureOut">
              <a:rPr lang="sk-SK"/>
              <a:pPr>
                <a:defRPr/>
              </a:pPr>
              <a:t>15. 3. 2022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D1F4C7AE-894D-4DDA-844A-350E745807E0}" type="slidenum">
              <a:rPr lang="sk-SK" altLang="en-US"/>
              <a:pPr/>
              <a:t>‹#›</a:t>
            </a:fld>
            <a:endParaRPr lang="sk-SK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6" r:id="rId1"/>
    <p:sldLayoutId id="2147484037" r:id="rId2"/>
    <p:sldLayoutId id="2147484038" r:id="rId3"/>
    <p:sldLayoutId id="2147484039" r:id="rId4"/>
    <p:sldLayoutId id="2147484040" r:id="rId5"/>
    <p:sldLayoutId id="2147484041" r:id="rId6"/>
    <p:sldLayoutId id="2147484042" r:id="rId7"/>
    <p:sldLayoutId id="2147484043" r:id="rId8"/>
    <p:sldLayoutId id="2147484044" r:id="rId9"/>
    <p:sldLayoutId id="2147484045" r:id="rId10"/>
    <p:sldLayoutId id="214748404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/>
              <a:t>Kliknite sem a upravte štýl predlohy nadpisov.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/>
              <a:t>Kliknite sem a upravte štýly predlohy textu.</a:t>
            </a:r>
          </a:p>
          <a:p>
            <a:pPr lvl="1"/>
            <a:r>
              <a:rPr lang="sk-SK" altLang="sk-SK"/>
              <a:t>Druhá úroveň</a:t>
            </a:r>
          </a:p>
          <a:p>
            <a:pPr lvl="2"/>
            <a:r>
              <a:rPr lang="sk-SK" altLang="sk-SK"/>
              <a:t>Tretia úroveň</a:t>
            </a:r>
          </a:p>
          <a:p>
            <a:pPr lvl="3"/>
            <a:r>
              <a:rPr lang="sk-SK" altLang="sk-SK"/>
              <a:t>Štvrtá úroveň</a:t>
            </a:r>
          </a:p>
          <a:p>
            <a:pPr lvl="4"/>
            <a:r>
              <a:rPr lang="sk-SK" altLang="sk-SK"/>
              <a:t>Piata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CFCAC4C-00E1-449B-A022-83509278C73A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558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4" r:id="rId1"/>
    <p:sldLayoutId id="2147484165" r:id="rId2"/>
    <p:sldLayoutId id="2147484166" r:id="rId3"/>
    <p:sldLayoutId id="2147484167" r:id="rId4"/>
    <p:sldLayoutId id="2147484168" r:id="rId5"/>
    <p:sldLayoutId id="2147484169" r:id="rId6"/>
    <p:sldLayoutId id="2147484170" r:id="rId7"/>
    <p:sldLayoutId id="2147484171" r:id="rId8"/>
    <p:sldLayoutId id="2147484172" r:id="rId9"/>
    <p:sldLayoutId id="2147484173" r:id="rId10"/>
    <p:sldLayoutId id="2147484174" r:id="rId11"/>
    <p:sldLayoutId id="214748417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/>
              <a:t>Kliknite sem a upravte štýl predlohy nadpisov.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/>
              <a:t>Kliknite sem a upravte štýly predlohy textu.</a:t>
            </a:r>
          </a:p>
          <a:p>
            <a:pPr lvl="1"/>
            <a:r>
              <a:rPr lang="sk-SK" altLang="sk-SK"/>
              <a:t>Druhá úroveň</a:t>
            </a:r>
          </a:p>
          <a:p>
            <a:pPr lvl="2"/>
            <a:r>
              <a:rPr lang="sk-SK" altLang="sk-SK"/>
              <a:t>Tretia úroveň</a:t>
            </a:r>
          </a:p>
          <a:p>
            <a:pPr lvl="3"/>
            <a:r>
              <a:rPr lang="sk-SK" altLang="sk-SK"/>
              <a:t>Štvrtá úroveň</a:t>
            </a:r>
          </a:p>
          <a:p>
            <a:pPr lvl="4"/>
            <a:r>
              <a:rPr lang="sk-SK" altLang="sk-SK"/>
              <a:t>Piata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CFCAC4C-00E1-449B-A022-83509278C73A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565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7" r:id="rId1"/>
    <p:sldLayoutId id="2147484178" r:id="rId2"/>
    <p:sldLayoutId id="2147484179" r:id="rId3"/>
    <p:sldLayoutId id="2147484180" r:id="rId4"/>
    <p:sldLayoutId id="2147484181" r:id="rId5"/>
    <p:sldLayoutId id="2147484182" r:id="rId6"/>
    <p:sldLayoutId id="2147484183" r:id="rId7"/>
    <p:sldLayoutId id="2147484184" r:id="rId8"/>
    <p:sldLayoutId id="2147484185" r:id="rId9"/>
    <p:sldLayoutId id="2147484186" r:id="rId10"/>
    <p:sldLayoutId id="2147484187" r:id="rId11"/>
    <p:sldLayoutId id="214748418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/>
              <a:t>Kliknite sem a upravte štýl predlohy nadpisov.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/>
              <a:t>Kliknite sem a upravte štýly predlohy textu.</a:t>
            </a:r>
          </a:p>
          <a:p>
            <a:pPr lvl="1"/>
            <a:r>
              <a:rPr lang="sk-SK" altLang="sk-SK"/>
              <a:t>Druhá úroveň</a:t>
            </a:r>
          </a:p>
          <a:p>
            <a:pPr lvl="2"/>
            <a:r>
              <a:rPr lang="sk-SK" altLang="sk-SK"/>
              <a:t>Tretia úroveň</a:t>
            </a:r>
          </a:p>
          <a:p>
            <a:pPr lvl="3"/>
            <a:r>
              <a:rPr lang="sk-SK" altLang="sk-SK"/>
              <a:t>Štvrtá úroveň</a:t>
            </a:r>
          </a:p>
          <a:p>
            <a:pPr lvl="4"/>
            <a:r>
              <a:rPr lang="sk-SK" altLang="sk-SK"/>
              <a:t>Piata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CFCAC4C-00E1-449B-A022-83509278C73A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261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0" r:id="rId1"/>
    <p:sldLayoutId id="2147484191" r:id="rId2"/>
    <p:sldLayoutId id="2147484192" r:id="rId3"/>
    <p:sldLayoutId id="2147484193" r:id="rId4"/>
    <p:sldLayoutId id="2147484194" r:id="rId5"/>
    <p:sldLayoutId id="2147484195" r:id="rId6"/>
    <p:sldLayoutId id="2147484196" r:id="rId7"/>
    <p:sldLayoutId id="2147484197" r:id="rId8"/>
    <p:sldLayoutId id="2147484198" r:id="rId9"/>
    <p:sldLayoutId id="2147484199" r:id="rId10"/>
    <p:sldLayoutId id="2147484200" r:id="rId11"/>
    <p:sldLayoutId id="214748420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/>
              <a:t>Kliknite sem a upravte štýl predlohy nadpisov.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/>
              <a:t>Kliknite sem a upravte štýly predlohy textu.</a:t>
            </a:r>
          </a:p>
          <a:p>
            <a:pPr lvl="1"/>
            <a:r>
              <a:rPr lang="sk-SK" altLang="sk-SK"/>
              <a:t>Druhá úroveň</a:t>
            </a:r>
          </a:p>
          <a:p>
            <a:pPr lvl="2"/>
            <a:r>
              <a:rPr lang="sk-SK" altLang="sk-SK"/>
              <a:t>Tretia úroveň</a:t>
            </a:r>
          </a:p>
          <a:p>
            <a:pPr lvl="3"/>
            <a:r>
              <a:rPr lang="sk-SK" altLang="sk-SK"/>
              <a:t>Štvrtá úroveň</a:t>
            </a:r>
          </a:p>
          <a:p>
            <a:pPr lvl="4"/>
            <a:r>
              <a:rPr lang="sk-SK" altLang="sk-SK"/>
              <a:t>Piata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E344B1E-7BA5-41F6-96BA-254C1B894782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22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3" r:id="rId1"/>
    <p:sldLayoutId id="2147484204" r:id="rId2"/>
    <p:sldLayoutId id="2147484205" r:id="rId3"/>
    <p:sldLayoutId id="2147484206" r:id="rId4"/>
    <p:sldLayoutId id="2147484207" r:id="rId5"/>
    <p:sldLayoutId id="2147484208" r:id="rId6"/>
    <p:sldLayoutId id="2147484209" r:id="rId7"/>
    <p:sldLayoutId id="2147484210" r:id="rId8"/>
    <p:sldLayoutId id="2147484211" r:id="rId9"/>
    <p:sldLayoutId id="2147484212" r:id="rId10"/>
    <p:sldLayoutId id="214748421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/>
              <a:t>Kliknite sem a upravte štýl predlohy nadpisov.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/>
              <a:t>Kliknite sem a upravte štýly predlohy textu.</a:t>
            </a:r>
          </a:p>
          <a:p>
            <a:pPr lvl="1"/>
            <a:r>
              <a:rPr lang="sk-SK" altLang="sk-SK"/>
              <a:t>Druhá úroveň</a:t>
            </a:r>
          </a:p>
          <a:p>
            <a:pPr lvl="2"/>
            <a:r>
              <a:rPr lang="sk-SK" altLang="sk-SK"/>
              <a:t>Tretia úroveň</a:t>
            </a:r>
          </a:p>
          <a:p>
            <a:pPr lvl="3"/>
            <a:r>
              <a:rPr lang="sk-SK" altLang="sk-SK"/>
              <a:t>Štvrtá úroveň</a:t>
            </a:r>
          </a:p>
          <a:p>
            <a:pPr lvl="4"/>
            <a:r>
              <a:rPr lang="sk-SK" altLang="sk-SK"/>
              <a:t>Piata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B4D9308-ACEA-422C-B55B-E8C9BA6FAC43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514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5" r:id="rId1"/>
    <p:sldLayoutId id="2147484216" r:id="rId2"/>
    <p:sldLayoutId id="2147484217" r:id="rId3"/>
    <p:sldLayoutId id="2147484218" r:id="rId4"/>
    <p:sldLayoutId id="2147484219" r:id="rId5"/>
    <p:sldLayoutId id="2147484220" r:id="rId6"/>
    <p:sldLayoutId id="2147484221" r:id="rId7"/>
    <p:sldLayoutId id="2147484222" r:id="rId8"/>
    <p:sldLayoutId id="2147484223" r:id="rId9"/>
    <p:sldLayoutId id="2147484224" r:id="rId10"/>
    <p:sldLayoutId id="214748422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/>
              <a:t>Kliknite sem a upravte štýl predlohy nadpisov.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/>
              <a:t>Kliknite sem a upravte štýly predlohy textu.</a:t>
            </a:r>
          </a:p>
          <a:p>
            <a:pPr lvl="1"/>
            <a:r>
              <a:rPr lang="sk-SK" altLang="sk-SK"/>
              <a:t>Druhá úroveň</a:t>
            </a:r>
          </a:p>
          <a:p>
            <a:pPr lvl="2"/>
            <a:r>
              <a:rPr lang="sk-SK" altLang="sk-SK"/>
              <a:t>Tretia úroveň</a:t>
            </a:r>
          </a:p>
          <a:p>
            <a:pPr lvl="3"/>
            <a:r>
              <a:rPr lang="sk-SK" altLang="sk-SK"/>
              <a:t>Štvrtá úroveň</a:t>
            </a:r>
          </a:p>
          <a:p>
            <a:pPr lvl="4"/>
            <a:r>
              <a:rPr lang="sk-SK" altLang="sk-SK"/>
              <a:t>Piata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sk-SK" altLang="sk-SK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sk-SK" altLang="sk-SK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686DD2C-FACC-4055-B3EC-09CCB61E26B1}" type="slidenum">
              <a:rPr lang="sk-SK" altLang="sk-SK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sk-SK" altLang="sk-SK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0767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7" r:id="rId1"/>
    <p:sldLayoutId id="2147484228" r:id="rId2"/>
    <p:sldLayoutId id="2147484229" r:id="rId3"/>
    <p:sldLayoutId id="2147484230" r:id="rId4"/>
    <p:sldLayoutId id="2147484231" r:id="rId5"/>
    <p:sldLayoutId id="2147484232" r:id="rId6"/>
    <p:sldLayoutId id="2147484233" r:id="rId7"/>
    <p:sldLayoutId id="2147484234" r:id="rId8"/>
    <p:sldLayoutId id="2147484235" r:id="rId9"/>
    <p:sldLayoutId id="2147484236" r:id="rId10"/>
    <p:sldLayoutId id="2147484237" r:id="rId11"/>
    <p:sldLayoutId id="2147484238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en-US"/>
              <a:t>Kliknite sem a upravte štýl predlohy nadpisov.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en-US"/>
              <a:t>Kliknite sem a upravte štýly predlohy textu.</a:t>
            </a:r>
          </a:p>
          <a:p>
            <a:pPr lvl="1"/>
            <a:r>
              <a:rPr lang="sk-SK" altLang="en-US"/>
              <a:t>Druhá úroveň</a:t>
            </a:r>
          </a:p>
          <a:p>
            <a:pPr lvl="2"/>
            <a:r>
              <a:rPr lang="sk-SK" altLang="en-US"/>
              <a:t>Tretia úroveň</a:t>
            </a:r>
          </a:p>
          <a:p>
            <a:pPr lvl="3"/>
            <a:r>
              <a:rPr lang="sk-SK" altLang="en-US"/>
              <a:t>Štvrtá úroveň</a:t>
            </a:r>
          </a:p>
          <a:p>
            <a:pPr lvl="4"/>
            <a:r>
              <a:rPr lang="sk-SK" altLang="en-US"/>
              <a:t>Piata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smtClean="0">
                <a:solidFill>
                  <a:schemeClr val="tx1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chemeClr val="tx1"/>
                </a:solidFill>
                <a:latin typeface="Arial" charset="0"/>
                <a:cs typeface="Arial" charset="0"/>
              </a:defRPr>
            </a:lvl1pPr>
          </a:lstStyle>
          <a:p>
            <a:pPr algn="ctr"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AD247E34-E653-4261-864C-694E70D5D492}" type="slidenum">
              <a:rPr lang="sk-SK" alt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sk-SK" alt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4498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0" r:id="rId1"/>
    <p:sldLayoutId id="2147484241" r:id="rId2"/>
    <p:sldLayoutId id="2147484242" r:id="rId3"/>
    <p:sldLayoutId id="2147484243" r:id="rId4"/>
    <p:sldLayoutId id="2147484244" r:id="rId5"/>
    <p:sldLayoutId id="2147484245" r:id="rId6"/>
    <p:sldLayoutId id="2147484246" r:id="rId7"/>
    <p:sldLayoutId id="2147484247" r:id="rId8"/>
    <p:sldLayoutId id="2147484248" r:id="rId9"/>
    <p:sldLayoutId id="2147484249" r:id="rId10"/>
    <p:sldLayoutId id="214748425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/>
              <a:t>Kliknite sem a upravte štýl predlohy nadpisov.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/>
              <a:t>Kliknite sem a upravte štýly predlohy textu.</a:t>
            </a:r>
          </a:p>
          <a:p>
            <a:pPr lvl="1"/>
            <a:r>
              <a:rPr lang="sk-SK" altLang="sk-SK"/>
              <a:t>Druhá úroveň</a:t>
            </a:r>
          </a:p>
          <a:p>
            <a:pPr lvl="2"/>
            <a:r>
              <a:rPr lang="sk-SK" altLang="sk-SK"/>
              <a:t>Tretia úroveň</a:t>
            </a:r>
          </a:p>
          <a:p>
            <a:pPr lvl="3"/>
            <a:r>
              <a:rPr lang="sk-SK" altLang="sk-SK"/>
              <a:t>Štvrtá úroveň</a:t>
            </a:r>
          </a:p>
          <a:p>
            <a:pPr lvl="4"/>
            <a:r>
              <a:rPr lang="sk-SK" altLang="sk-SK"/>
              <a:t>Piata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sk-SK" altLang="sk-SK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sk-SK" altLang="sk-SK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686DD2C-FACC-4055-B3EC-09CCB61E26B1}" type="slidenum">
              <a:rPr lang="sk-SK" altLang="sk-SK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sk-SK" altLang="sk-SK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9271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2" r:id="rId1"/>
    <p:sldLayoutId id="2147484253" r:id="rId2"/>
    <p:sldLayoutId id="2147484254" r:id="rId3"/>
    <p:sldLayoutId id="2147484255" r:id="rId4"/>
    <p:sldLayoutId id="2147484256" r:id="rId5"/>
    <p:sldLayoutId id="2147484257" r:id="rId6"/>
    <p:sldLayoutId id="2147484258" r:id="rId7"/>
    <p:sldLayoutId id="2147484259" r:id="rId8"/>
    <p:sldLayoutId id="2147484260" r:id="rId9"/>
    <p:sldLayoutId id="2147484261" r:id="rId10"/>
    <p:sldLayoutId id="2147484262" r:id="rId11"/>
    <p:sldLayoutId id="2147484263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en-US"/>
              <a:t>Kliknite sem a upravte štýl predlohy nadpisov.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en-US"/>
              <a:t>Kliknite sem a upravte štýly predlohy textu.</a:t>
            </a:r>
          </a:p>
          <a:p>
            <a:pPr lvl="1"/>
            <a:r>
              <a:rPr lang="sk-SK" altLang="en-US"/>
              <a:t>Druhá úroveň</a:t>
            </a:r>
          </a:p>
          <a:p>
            <a:pPr lvl="2"/>
            <a:r>
              <a:rPr lang="sk-SK" altLang="en-US"/>
              <a:t>Tretia úroveň</a:t>
            </a:r>
          </a:p>
          <a:p>
            <a:pPr lvl="3"/>
            <a:r>
              <a:rPr lang="sk-SK" altLang="en-US"/>
              <a:t>Štvrtá úroveň</a:t>
            </a:r>
          </a:p>
          <a:p>
            <a:pPr lvl="4"/>
            <a:r>
              <a:rPr lang="sk-SK" altLang="en-US"/>
              <a:t>Piata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smtClean="0">
                <a:solidFill>
                  <a:schemeClr val="tx1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chemeClr val="tx1"/>
                </a:solidFill>
                <a:latin typeface="Arial" charset="0"/>
                <a:cs typeface="Arial" charset="0"/>
              </a:defRPr>
            </a:lvl1pPr>
          </a:lstStyle>
          <a:p>
            <a:pPr algn="ctr"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AD247E34-E653-4261-864C-694E70D5D492}" type="slidenum">
              <a:rPr lang="sk-SK" alt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sk-SK" alt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4226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5" r:id="rId1"/>
    <p:sldLayoutId id="2147484266" r:id="rId2"/>
    <p:sldLayoutId id="2147484267" r:id="rId3"/>
    <p:sldLayoutId id="2147484268" r:id="rId4"/>
    <p:sldLayoutId id="2147484269" r:id="rId5"/>
    <p:sldLayoutId id="2147484270" r:id="rId6"/>
    <p:sldLayoutId id="2147484271" r:id="rId7"/>
    <p:sldLayoutId id="2147484272" r:id="rId8"/>
    <p:sldLayoutId id="2147484273" r:id="rId9"/>
    <p:sldLayoutId id="2147484274" r:id="rId10"/>
    <p:sldLayoutId id="214748427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/>
              <a:t>Kliknite sem a upravte štýl predlohy nadpisov.</a:t>
            </a:r>
          </a:p>
        </p:txBody>
      </p:sp>
      <p:sp>
        <p:nvSpPr>
          <p:cNvPr id="4966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/>
              <a:t>Kliknite sem a upravte štýly predlohy textu.</a:t>
            </a:r>
          </a:p>
          <a:p>
            <a:pPr lvl="1"/>
            <a:r>
              <a:rPr lang="sk-SK" altLang="sk-SK"/>
              <a:t>Druhá úroveň</a:t>
            </a:r>
          </a:p>
          <a:p>
            <a:pPr lvl="2"/>
            <a:r>
              <a:rPr lang="sk-SK" altLang="sk-SK"/>
              <a:t>Tretia úroveň</a:t>
            </a:r>
          </a:p>
          <a:p>
            <a:pPr lvl="3"/>
            <a:r>
              <a:rPr lang="sk-SK" altLang="sk-SK"/>
              <a:t>Štvrtá úroveň</a:t>
            </a:r>
          </a:p>
          <a:p>
            <a:pPr lvl="4"/>
            <a:r>
              <a:rPr lang="sk-SK" altLang="sk-SK"/>
              <a:t>Piata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CBCC7EF-DF11-4696-A1C4-EF86F321F98A}" type="slidenum">
              <a:rPr lang="sk-SK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sk-SK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2374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7" r:id="rId1"/>
    <p:sldLayoutId id="2147484278" r:id="rId2"/>
    <p:sldLayoutId id="2147484279" r:id="rId3"/>
    <p:sldLayoutId id="2147484280" r:id="rId4"/>
    <p:sldLayoutId id="2147484281" r:id="rId5"/>
    <p:sldLayoutId id="2147484282" r:id="rId6"/>
    <p:sldLayoutId id="2147484283" r:id="rId7"/>
    <p:sldLayoutId id="2147484284" r:id="rId8"/>
    <p:sldLayoutId id="2147484285" r:id="rId9"/>
    <p:sldLayoutId id="2147484286" r:id="rId10"/>
    <p:sldLayoutId id="214748428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/>
              <a:t>Kliknite sem a upravte štýl predlohy nadpisov.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/>
              <a:t>Kliknite sem a upravte štýly predlohy textu.</a:t>
            </a:r>
          </a:p>
          <a:p>
            <a:pPr lvl="1"/>
            <a:r>
              <a:rPr lang="sk-SK" altLang="sk-SK"/>
              <a:t>Druhá úroveň</a:t>
            </a:r>
          </a:p>
          <a:p>
            <a:pPr lvl="2"/>
            <a:r>
              <a:rPr lang="sk-SK" altLang="sk-SK"/>
              <a:t>Tretia úroveň</a:t>
            </a:r>
          </a:p>
          <a:p>
            <a:pPr lvl="3"/>
            <a:r>
              <a:rPr lang="sk-SK" altLang="sk-SK"/>
              <a:t>Štvrtá úroveň</a:t>
            </a:r>
          </a:p>
          <a:p>
            <a:pPr lvl="4"/>
            <a:r>
              <a:rPr lang="sk-SK" altLang="sk-SK"/>
              <a:t>Piata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fld id="{1A06803D-5685-45B9-AFAA-7BBC24D31AB6}" type="slidenum">
              <a:rPr lang="sk-SK" altLang="en-US"/>
              <a:pPr/>
              <a:t>‹#›</a:t>
            </a:fld>
            <a:endParaRPr lang="sk-SK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7" r:id="rId1"/>
    <p:sldLayoutId id="2147484048" r:id="rId2"/>
    <p:sldLayoutId id="2147484049" r:id="rId3"/>
    <p:sldLayoutId id="2147484050" r:id="rId4"/>
    <p:sldLayoutId id="2147484051" r:id="rId5"/>
    <p:sldLayoutId id="2147484052" r:id="rId6"/>
    <p:sldLayoutId id="2147484053" r:id="rId7"/>
    <p:sldLayoutId id="2147484054" r:id="rId8"/>
    <p:sldLayoutId id="2147484055" r:id="rId9"/>
    <p:sldLayoutId id="2147484056" r:id="rId10"/>
    <p:sldLayoutId id="2147484057" r:id="rId11"/>
    <p:sldLayoutId id="214748405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/>
              <a:t>Kliknite sem a upravte štýl predlohy nadpisov.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/>
              <a:t>Kliknite sem a upravte štýly predlohy textu.</a:t>
            </a:r>
          </a:p>
          <a:p>
            <a:pPr lvl="1"/>
            <a:r>
              <a:rPr lang="sk-SK" altLang="sk-SK"/>
              <a:t>Druhá úroveň</a:t>
            </a:r>
          </a:p>
          <a:p>
            <a:pPr lvl="2"/>
            <a:r>
              <a:rPr lang="sk-SK" altLang="sk-SK"/>
              <a:t>Tretia úroveň</a:t>
            </a:r>
          </a:p>
          <a:p>
            <a:pPr lvl="3"/>
            <a:r>
              <a:rPr lang="sk-SK" altLang="sk-SK"/>
              <a:t>Štvrtá úroveň</a:t>
            </a:r>
          </a:p>
          <a:p>
            <a:pPr lvl="4"/>
            <a:r>
              <a:rPr lang="sk-SK" altLang="sk-SK"/>
              <a:t>Piata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fld id="{06D29D26-0735-4AFF-B280-5F20C08957CE}" type="slidenum">
              <a:rPr lang="sk-SK" altLang="en-US"/>
              <a:pPr/>
              <a:t>‹#›</a:t>
            </a:fld>
            <a:endParaRPr lang="sk-SK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9" r:id="rId1"/>
    <p:sldLayoutId id="2147484060" r:id="rId2"/>
    <p:sldLayoutId id="2147484061" r:id="rId3"/>
    <p:sldLayoutId id="2147484062" r:id="rId4"/>
    <p:sldLayoutId id="2147484063" r:id="rId5"/>
    <p:sldLayoutId id="2147484064" r:id="rId6"/>
    <p:sldLayoutId id="2147484065" r:id="rId7"/>
    <p:sldLayoutId id="2147484066" r:id="rId8"/>
    <p:sldLayoutId id="2147484067" r:id="rId9"/>
    <p:sldLayoutId id="2147484068" r:id="rId10"/>
    <p:sldLayoutId id="2147484069" r:id="rId11"/>
    <p:sldLayoutId id="214748407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/>
              <a:t>Kliknite sem a upravte štýl predlohy nadpisov.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/>
              <a:t>Kliknite sem a upravte štýly predlohy textu.</a:t>
            </a:r>
          </a:p>
          <a:p>
            <a:pPr lvl="1"/>
            <a:r>
              <a:rPr lang="sk-SK" altLang="sk-SK"/>
              <a:t>Druhá úroveň</a:t>
            </a:r>
          </a:p>
          <a:p>
            <a:pPr lvl="2"/>
            <a:r>
              <a:rPr lang="sk-SK" altLang="sk-SK"/>
              <a:t>Tretia úroveň</a:t>
            </a:r>
          </a:p>
          <a:p>
            <a:pPr lvl="3"/>
            <a:r>
              <a:rPr lang="sk-SK" altLang="sk-SK"/>
              <a:t>Štvrtá úroveň</a:t>
            </a:r>
          </a:p>
          <a:p>
            <a:pPr lvl="4"/>
            <a:r>
              <a:rPr lang="sk-SK" altLang="sk-SK"/>
              <a:t>Piata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fld id="{A1C7AAD8-8ED9-4359-8ECE-671EEC94F0A0}" type="slidenum">
              <a:rPr lang="sk-SK" altLang="en-US"/>
              <a:pPr/>
              <a:t>‹#›</a:t>
            </a:fld>
            <a:endParaRPr lang="sk-SK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1" r:id="rId1"/>
    <p:sldLayoutId id="2147484072" r:id="rId2"/>
    <p:sldLayoutId id="2147484073" r:id="rId3"/>
    <p:sldLayoutId id="2147484074" r:id="rId4"/>
    <p:sldLayoutId id="2147484075" r:id="rId5"/>
    <p:sldLayoutId id="2147484076" r:id="rId6"/>
    <p:sldLayoutId id="2147484077" r:id="rId7"/>
    <p:sldLayoutId id="2147484078" r:id="rId8"/>
    <p:sldLayoutId id="2147484079" r:id="rId9"/>
    <p:sldLayoutId id="2147484080" r:id="rId10"/>
    <p:sldLayoutId id="2147484081" r:id="rId11"/>
    <p:sldLayoutId id="214748408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/>
              <a:t>Kliknite sem a upravte štýl predlohy nadpisov.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/>
              <a:t>Kliknite sem a upravte štýly predlohy textu.</a:t>
            </a:r>
          </a:p>
          <a:p>
            <a:pPr lvl="1"/>
            <a:r>
              <a:rPr lang="sk-SK" altLang="sk-SK"/>
              <a:t>Druhá úroveň</a:t>
            </a:r>
          </a:p>
          <a:p>
            <a:pPr lvl="2"/>
            <a:r>
              <a:rPr lang="sk-SK" altLang="sk-SK"/>
              <a:t>Tretia úroveň</a:t>
            </a:r>
          </a:p>
          <a:p>
            <a:pPr lvl="3"/>
            <a:r>
              <a:rPr lang="sk-SK" altLang="sk-SK"/>
              <a:t>Štvrtá úroveň</a:t>
            </a:r>
          </a:p>
          <a:p>
            <a:pPr lvl="4"/>
            <a:r>
              <a:rPr lang="sk-SK" altLang="sk-SK"/>
              <a:t>Piata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fld id="{063BFE39-DC58-4622-8E7F-3AF957A6950B}" type="slidenum">
              <a:rPr lang="sk-SK" altLang="en-US"/>
              <a:pPr/>
              <a:t>‹#›</a:t>
            </a:fld>
            <a:endParaRPr lang="sk-SK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3" r:id="rId1"/>
    <p:sldLayoutId id="2147484084" r:id="rId2"/>
    <p:sldLayoutId id="2147484085" r:id="rId3"/>
    <p:sldLayoutId id="2147484086" r:id="rId4"/>
    <p:sldLayoutId id="2147484087" r:id="rId5"/>
    <p:sldLayoutId id="2147484088" r:id="rId6"/>
    <p:sldLayoutId id="2147484089" r:id="rId7"/>
    <p:sldLayoutId id="2147484090" r:id="rId8"/>
    <p:sldLayoutId id="2147484091" r:id="rId9"/>
    <p:sldLayoutId id="2147484092" r:id="rId10"/>
    <p:sldLayoutId id="2147484093" r:id="rId11"/>
    <p:sldLayoutId id="214748409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/>
              <a:t>Kliknite sem a upravte štýl predlohy nadpisov.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/>
              <a:t>Kliknite sem a upravte štýly predlohy textu.</a:t>
            </a:r>
          </a:p>
          <a:p>
            <a:pPr lvl="1"/>
            <a:r>
              <a:rPr lang="sk-SK" altLang="sk-SK"/>
              <a:t>Druhá úroveň</a:t>
            </a:r>
          </a:p>
          <a:p>
            <a:pPr lvl="2"/>
            <a:r>
              <a:rPr lang="sk-SK" altLang="sk-SK"/>
              <a:t>Tretia úroveň</a:t>
            </a:r>
          </a:p>
          <a:p>
            <a:pPr lvl="3"/>
            <a:r>
              <a:rPr lang="sk-SK" altLang="sk-SK"/>
              <a:t>Štvrtá úroveň</a:t>
            </a:r>
          </a:p>
          <a:p>
            <a:pPr lvl="4"/>
            <a:r>
              <a:rPr lang="sk-SK" altLang="sk-SK"/>
              <a:t>Piata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fld id="{BB5E96F3-4EAF-444B-9C1B-E63C94E11735}" type="slidenum">
              <a:rPr lang="sk-SK" altLang="en-US"/>
              <a:pPr/>
              <a:t>‹#›</a:t>
            </a:fld>
            <a:endParaRPr lang="sk-SK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5" r:id="rId1"/>
    <p:sldLayoutId id="2147484096" r:id="rId2"/>
    <p:sldLayoutId id="2147484097" r:id="rId3"/>
    <p:sldLayoutId id="2147484098" r:id="rId4"/>
    <p:sldLayoutId id="2147484099" r:id="rId5"/>
    <p:sldLayoutId id="2147484100" r:id="rId6"/>
    <p:sldLayoutId id="2147484101" r:id="rId7"/>
    <p:sldLayoutId id="2147484102" r:id="rId8"/>
    <p:sldLayoutId id="2147484103" r:id="rId9"/>
    <p:sldLayoutId id="2147484104" r:id="rId10"/>
    <p:sldLayoutId id="214748410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/>
              <a:t>Kliknite sem a upravte štýl predlohy nadpisov.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/>
              <a:t>Kliknite sem a upravte štýly predlohy textu.</a:t>
            </a:r>
          </a:p>
          <a:p>
            <a:pPr lvl="1"/>
            <a:r>
              <a:rPr lang="sk-SK" altLang="sk-SK"/>
              <a:t>Druhá úroveň</a:t>
            </a:r>
          </a:p>
          <a:p>
            <a:pPr lvl="2"/>
            <a:r>
              <a:rPr lang="sk-SK" altLang="sk-SK"/>
              <a:t>Tretia úroveň</a:t>
            </a:r>
          </a:p>
          <a:p>
            <a:pPr lvl="3"/>
            <a:r>
              <a:rPr lang="sk-SK" altLang="sk-SK"/>
              <a:t>Štvrtá úroveň</a:t>
            </a:r>
          </a:p>
          <a:p>
            <a:pPr lvl="4"/>
            <a:r>
              <a:rPr lang="sk-SK" altLang="sk-SK"/>
              <a:t>Piata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fld id="{51285E1F-BBFB-4CCC-AA9B-115BD9F6ADFA}" type="slidenum">
              <a:rPr lang="sk-SK" altLang="en-US"/>
              <a:pPr/>
              <a:t>‹#›</a:t>
            </a:fld>
            <a:endParaRPr lang="sk-SK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6" r:id="rId1"/>
    <p:sldLayoutId id="2147484107" r:id="rId2"/>
    <p:sldLayoutId id="2147484108" r:id="rId3"/>
    <p:sldLayoutId id="2147484109" r:id="rId4"/>
    <p:sldLayoutId id="2147484110" r:id="rId5"/>
    <p:sldLayoutId id="2147484111" r:id="rId6"/>
    <p:sldLayoutId id="2147484112" r:id="rId7"/>
    <p:sldLayoutId id="2147484113" r:id="rId8"/>
    <p:sldLayoutId id="2147484114" r:id="rId9"/>
    <p:sldLayoutId id="2147484115" r:id="rId10"/>
    <p:sldLayoutId id="214748411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/>
              <a:t>Kliknite sem a upravte štýl predlohy nadpisov.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/>
              <a:t>Kliknite sem a upravte štýly predlohy textu.</a:t>
            </a:r>
          </a:p>
          <a:p>
            <a:pPr lvl="1"/>
            <a:r>
              <a:rPr lang="sk-SK" altLang="sk-SK"/>
              <a:t>Druhá úroveň</a:t>
            </a:r>
          </a:p>
          <a:p>
            <a:pPr lvl="2"/>
            <a:r>
              <a:rPr lang="sk-SK" altLang="sk-SK"/>
              <a:t>Tretia úroveň</a:t>
            </a:r>
          </a:p>
          <a:p>
            <a:pPr lvl="3"/>
            <a:r>
              <a:rPr lang="sk-SK" altLang="sk-SK"/>
              <a:t>Štvrtá úroveň</a:t>
            </a:r>
          </a:p>
          <a:p>
            <a:pPr lvl="4"/>
            <a:r>
              <a:rPr lang="sk-SK" altLang="sk-SK"/>
              <a:t>Piata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fld id="{2BC87C0F-177E-4F54-A996-0C4DC05FC583}" type="slidenum">
              <a:rPr lang="sk-SK" altLang="en-US"/>
              <a:pPr/>
              <a:t>‹#›</a:t>
            </a:fld>
            <a:endParaRPr lang="sk-SK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/>
              <a:t>Kliknite sem a upravte štýl predlohy nadpisov.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/>
              <a:t>Kliknite sem a upravte štýly predlohy textu.</a:t>
            </a:r>
          </a:p>
          <a:p>
            <a:pPr lvl="1"/>
            <a:r>
              <a:rPr lang="sk-SK" altLang="sk-SK"/>
              <a:t>Druhá úroveň</a:t>
            </a:r>
          </a:p>
          <a:p>
            <a:pPr lvl="2"/>
            <a:r>
              <a:rPr lang="sk-SK" altLang="sk-SK"/>
              <a:t>Tretia úroveň</a:t>
            </a:r>
          </a:p>
          <a:p>
            <a:pPr lvl="3"/>
            <a:r>
              <a:rPr lang="sk-SK" altLang="sk-SK"/>
              <a:t>Štvrtá úroveň</a:t>
            </a:r>
          </a:p>
          <a:p>
            <a:pPr lvl="4"/>
            <a:r>
              <a:rPr lang="sk-SK" altLang="sk-SK"/>
              <a:t>Piata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fld id="{6DABA9F9-BD64-4122-9758-89AB9AD755DC}" type="slidenum">
              <a:rPr lang="sk-SK" altLang="en-US"/>
              <a:pPr/>
              <a:t>‹#›</a:t>
            </a:fld>
            <a:endParaRPr lang="sk-SK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8" r:id="rId1"/>
    <p:sldLayoutId id="2147484129" r:id="rId2"/>
    <p:sldLayoutId id="2147484130" r:id="rId3"/>
    <p:sldLayoutId id="2147484131" r:id="rId4"/>
    <p:sldLayoutId id="2147484132" r:id="rId5"/>
    <p:sldLayoutId id="2147484133" r:id="rId6"/>
    <p:sldLayoutId id="2147484134" r:id="rId7"/>
    <p:sldLayoutId id="2147484135" r:id="rId8"/>
    <p:sldLayoutId id="2147484136" r:id="rId9"/>
    <p:sldLayoutId id="2147484137" r:id="rId10"/>
    <p:sldLayoutId id="214748413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9.xml"/><Relationship Id="rId6" Type="http://schemas.openxmlformats.org/officeDocument/2006/relationships/image" Target="../media/image19.png"/><Relationship Id="rId5" Type="http://schemas.openxmlformats.org/officeDocument/2006/relationships/hyperlink" Target="http://earth.nullschool.net/" TargetMode="Externa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0.xml"/><Relationship Id="rId5" Type="http://schemas.openxmlformats.org/officeDocument/2006/relationships/hyperlink" Target="http://maorilawreview.co.nz/2014/03/the-political-ecology-and-political-economy-of-the-indigenous-land-revolution-in-australia/" TargetMode="Externa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8.xml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98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4.xml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s://media1.britannica.com/eb-media/51/5951-004-7568BDA3.jpg" TargetMode="External"/><Relationship Id="rId3" Type="http://schemas.openxmlformats.org/officeDocument/2006/relationships/hyperlink" Target="https://www.britannica.com/place/Taurus-Mountains" TargetMode="External"/><Relationship Id="rId7" Type="http://schemas.openxmlformats.org/officeDocument/2006/relationships/hyperlink" Target="https://www.britannica.com/place/Mount-Sinai-mountain-Egypt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3.xml"/><Relationship Id="rId6" Type="http://schemas.openxmlformats.org/officeDocument/2006/relationships/hyperlink" Target="https://www.britannica.com/place/Caucasus" TargetMode="External"/><Relationship Id="rId11" Type="http://schemas.openxmlformats.org/officeDocument/2006/relationships/image" Target="../media/image60.png"/><Relationship Id="rId5" Type="http://schemas.openxmlformats.org/officeDocument/2006/relationships/hyperlink" Target="https://www.britannica.com/place/Armenian-Highland" TargetMode="External"/><Relationship Id="rId10" Type="http://schemas.openxmlformats.org/officeDocument/2006/relationships/image" Target="../media/image59.png"/><Relationship Id="rId4" Type="http://schemas.openxmlformats.org/officeDocument/2006/relationships/hyperlink" Target="https://www.britannica.com/place/Pontic-Mountains" TargetMode="External"/><Relationship Id="rId9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ritannica.com/place/Central-Siberian-Plateau" TargetMode="External"/><Relationship Id="rId3" Type="http://schemas.openxmlformats.org/officeDocument/2006/relationships/hyperlink" Target="http://news.nationalgeographic.com/2015/07/150709-iraq-marsh-arabs-middle-east-water-environment-world/" TargetMode="External"/><Relationship Id="rId7" Type="http://schemas.openxmlformats.org/officeDocument/2006/relationships/hyperlink" Target="https://www.britannica.com/place/Turan-Plain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3.xml"/><Relationship Id="rId6" Type="http://schemas.openxmlformats.org/officeDocument/2006/relationships/hyperlink" Target="https://www.britannica.com/place/West-Siberian-Plain" TargetMode="External"/><Relationship Id="rId11" Type="http://schemas.openxmlformats.org/officeDocument/2006/relationships/image" Target="../media/image62.png"/><Relationship Id="rId5" Type="http://schemas.openxmlformats.org/officeDocument/2006/relationships/hyperlink" Target="https://www.britannica.com/place/Zagros-Mountains" TargetMode="External"/><Relationship Id="rId10" Type="http://schemas.openxmlformats.org/officeDocument/2006/relationships/image" Target="../media/image61.png"/><Relationship Id="rId4" Type="http://schemas.openxmlformats.org/officeDocument/2006/relationships/hyperlink" Target="https://www.britannica.com/place/Elburz-Mountains" TargetMode="External"/><Relationship Id="rId9" Type="http://schemas.openxmlformats.org/officeDocument/2006/relationships/hyperlink" Target="https://www.britannica.com/place/North-Siberian-Lowland" TargetMode="Externa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ritannica.com/place/Klyuchevskaya-Volcano" TargetMode="External"/><Relationship Id="rId13" Type="http://schemas.openxmlformats.org/officeDocument/2006/relationships/image" Target="../media/image63.png"/><Relationship Id="rId3" Type="http://schemas.openxmlformats.org/officeDocument/2006/relationships/hyperlink" Target="https://www.britannica.com/place/Verkhoyansk-Mountains" TargetMode="External"/><Relationship Id="rId7" Type="http://schemas.openxmlformats.org/officeDocument/2006/relationships/hyperlink" Target="https://www.britannica.com/place/Kamchatka-Peninsula" TargetMode="External"/><Relationship Id="rId12" Type="http://schemas.openxmlformats.org/officeDocument/2006/relationships/hyperlink" Target="https://www.britannica.com/place/Mount-Fuji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3.xml"/><Relationship Id="rId6" Type="http://schemas.openxmlformats.org/officeDocument/2006/relationships/hyperlink" Target="https://www.britannica.com/place/Koryak-former-okrug-Russia" TargetMode="External"/><Relationship Id="rId11" Type="http://schemas.openxmlformats.org/officeDocument/2006/relationships/hyperlink" Target="https://www.britannica.com/place/Sikhote-Alin" TargetMode="External"/><Relationship Id="rId5" Type="http://schemas.openxmlformats.org/officeDocument/2006/relationships/hyperlink" Target="https://www.britannica.com/place/Kolyma-Upland" TargetMode="External"/><Relationship Id="rId10" Type="http://schemas.openxmlformats.org/officeDocument/2006/relationships/hyperlink" Target="https://www.britannica.com/place/Sakhalin-Island" TargetMode="External"/><Relationship Id="rId4" Type="http://schemas.openxmlformats.org/officeDocument/2006/relationships/hyperlink" Target="https://www.britannica.com/place/Chersky-Range" TargetMode="External"/><Relationship Id="rId9" Type="http://schemas.openxmlformats.org/officeDocument/2006/relationships/hyperlink" Target="https://www.britannica.com/place/Kuril-Islands" TargetMode="External"/><Relationship Id="rId14" Type="http://schemas.openxmlformats.org/officeDocument/2006/relationships/image" Target="../media/image6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ritannica.com/place/Tien-Shan" TargetMode="External"/><Relationship Id="rId3" Type="http://schemas.openxmlformats.org/officeDocument/2006/relationships/hyperlink" Target="https://www.britannica.com/place/Pamirs" TargetMode="External"/><Relationship Id="rId7" Type="http://schemas.openxmlformats.org/officeDocument/2006/relationships/hyperlink" Target="https://www.britannica.com/place/Kunlun-Mountains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3.xml"/><Relationship Id="rId6" Type="http://schemas.openxmlformats.org/officeDocument/2006/relationships/hyperlink" Target="https://www.britannica.com/place/Himalayas" TargetMode="External"/><Relationship Id="rId11" Type="http://schemas.openxmlformats.org/officeDocument/2006/relationships/image" Target="../media/image67.png"/><Relationship Id="rId5" Type="http://schemas.openxmlformats.org/officeDocument/2006/relationships/hyperlink" Target="https://www.britannica.com/place/Karakoram-Range" TargetMode="External"/><Relationship Id="rId10" Type="http://schemas.openxmlformats.org/officeDocument/2006/relationships/image" Target="../media/image66.png"/><Relationship Id="rId4" Type="http://schemas.openxmlformats.org/officeDocument/2006/relationships/hyperlink" Target="https://www.britannica.com/place/Hindu-Kush" TargetMode="External"/><Relationship Id="rId9" Type="http://schemas.openxmlformats.org/officeDocument/2006/relationships/image" Target="../media/image6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ritannica.com/place/Indo-Gangetic-Plain" TargetMode="External"/><Relationship Id="rId3" Type="http://schemas.openxmlformats.org/officeDocument/2006/relationships/hyperlink" Target="https://www.britannica.com/place/Hamgyong-Mountains" TargetMode="External"/><Relationship Id="rId7" Type="http://schemas.openxmlformats.org/officeDocument/2006/relationships/hyperlink" Target="https://www.britannica.com/place/Chin-Hills" TargetMode="External"/><Relationship Id="rId12" Type="http://schemas.openxmlformats.org/officeDocument/2006/relationships/image" Target="../media/image6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3.xml"/><Relationship Id="rId6" Type="http://schemas.openxmlformats.org/officeDocument/2006/relationships/hyperlink" Target="https://www.britannica.com/place/Rakhine-Mountains" TargetMode="External"/><Relationship Id="rId11" Type="http://schemas.openxmlformats.org/officeDocument/2006/relationships/hyperlink" Target="https://www.britannica.com/place/Deccan" TargetMode="External"/><Relationship Id="rId5" Type="http://schemas.openxmlformats.org/officeDocument/2006/relationships/hyperlink" Target="https://www.britannica.com/place/Annamese-Cordillera" TargetMode="External"/><Relationship Id="rId10" Type="http://schemas.openxmlformats.org/officeDocument/2006/relationships/hyperlink" Target="https://www.britannica.com/place/Ghats" TargetMode="External"/><Relationship Id="rId4" Type="http://schemas.openxmlformats.org/officeDocument/2006/relationships/hyperlink" Target="https://www.britannica.com/place/Taebaek-Mountains" TargetMode="External"/><Relationship Id="rId9" Type="http://schemas.openxmlformats.org/officeDocument/2006/relationships/hyperlink" Target="https://www.britannica.com/place/Thar-Desert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1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ktuality.sk/clanok/478575/tri-rokliny-osmy-div-sveta-foto/" TargetMode="External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1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1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hyperlink" Target="https://media1.britannica.com/eb-media/00/5800-004-2EE08E56.jpg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1.xml"/><Relationship Id="rId6" Type="http://schemas.openxmlformats.org/officeDocument/2006/relationships/hyperlink" Target="https://www.stratfor.com/analysis/central-asias-troubled-waters-resource-allocation-stokes-tensions" TargetMode="External"/><Relationship Id="rId5" Type="http://schemas.openxmlformats.org/officeDocument/2006/relationships/image" Target="../media/image84.jpeg"/><Relationship Id="rId4" Type="http://schemas.openxmlformats.org/officeDocument/2006/relationships/image" Target="../media/image83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1.xml"/><Relationship Id="rId5" Type="http://schemas.openxmlformats.org/officeDocument/2006/relationships/image" Target="../media/image87.png"/><Relationship Id="rId4" Type="http://schemas.openxmlformats.org/officeDocument/2006/relationships/image" Target="../media/image86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41.xml"/><Relationship Id="rId4" Type="http://schemas.openxmlformats.org/officeDocument/2006/relationships/image" Target="../media/image8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41.xml"/><Relationship Id="rId4" Type="http://schemas.openxmlformats.org/officeDocument/2006/relationships/image" Target="../media/image9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5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Nadpis 1"/>
          <p:cNvSpPr>
            <a:spLocks noGrp="1"/>
          </p:cNvSpPr>
          <p:nvPr>
            <p:ph type="ctrTitle"/>
          </p:nvPr>
        </p:nvSpPr>
        <p:spPr>
          <a:xfrm>
            <a:off x="684213" y="1341438"/>
            <a:ext cx="7772400" cy="2447602"/>
          </a:xfrm>
          <a:solidFill>
            <a:schemeClr val="bg1">
              <a:alpha val="70195"/>
            </a:schemeClr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sk-SK" altLang="sk-SK" sz="4800" dirty="0"/>
              <a:t>Komplexná geografická charakteristika vybraných regiónov sveta</a:t>
            </a:r>
            <a:endParaRPr lang="sk-SK" altLang="sk-SK" sz="25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31877" y="5013176"/>
            <a:ext cx="6624736" cy="790575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GB" sz="3000" dirty="0" err="1"/>
              <a:t>úvod</a:t>
            </a:r>
            <a:r>
              <a:rPr lang="en-GB" sz="3000" dirty="0"/>
              <a:t> k </a:t>
            </a:r>
            <a:r>
              <a:rPr lang="en-GB" sz="3000" dirty="0" err="1"/>
              <a:t>fyzickogeografickým</a:t>
            </a:r>
            <a:r>
              <a:rPr lang="en-GB" sz="3000" dirty="0"/>
              <a:t> </a:t>
            </a:r>
            <a:r>
              <a:rPr lang="en-GB" sz="3000" dirty="0" err="1"/>
              <a:t>pomerom</a:t>
            </a:r>
            <a:endParaRPr lang="sk-SK" sz="3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2890838" cy="1143000"/>
          </a:xfrm>
        </p:spPr>
        <p:txBody>
          <a:bodyPr/>
          <a:lstStyle/>
          <a:p>
            <a:pPr eaLnBrk="1" hangingPunct="1"/>
            <a:r>
              <a:rPr lang="sk-SK" altLang="sk-SK" sz="4000"/>
              <a:t>Riečna sieť a jazerá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557338"/>
            <a:ext cx="2987675" cy="530066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sk-SK" altLang="sk-SK" sz="2000" dirty="0">
                <a:latin typeface="Arial Narrow" panose="020B0606020202030204" pitchFamily="34" charset="0"/>
              </a:rPr>
              <a:t>rieky často netečú priamo k moru</a:t>
            </a:r>
          </a:p>
          <a:p>
            <a:pPr eaLnBrk="1" hangingPunct="1">
              <a:lnSpc>
                <a:spcPct val="90000"/>
              </a:lnSpc>
            </a:pPr>
            <a:endParaRPr lang="sk-SK" altLang="sk-SK" sz="14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sk-SK" altLang="sk-SK" sz="2000" dirty="0">
                <a:latin typeface="Arial Narrow" panose="020B0606020202030204" pitchFamily="34" charset="0"/>
              </a:rPr>
              <a:t>nepravidelné odtokové pomery a tvary riečnej siete</a:t>
            </a:r>
          </a:p>
          <a:p>
            <a:pPr eaLnBrk="1" hangingPunct="1">
              <a:lnSpc>
                <a:spcPct val="90000"/>
              </a:lnSpc>
            </a:pPr>
            <a:endParaRPr lang="sk-SK" altLang="sk-SK" sz="14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sk-SK" altLang="sk-SK" sz="2000" dirty="0">
                <a:latin typeface="Arial Narrow" panose="020B0606020202030204" pitchFamily="34" charset="0"/>
              </a:rPr>
              <a:t>vodný režim ovplyvňujú hlavne rozdiely medzi zrážkovými úhrnmi ekvatoriálnych oblastí a suchými trópmi</a:t>
            </a:r>
          </a:p>
          <a:p>
            <a:pPr eaLnBrk="1" hangingPunct="1">
              <a:lnSpc>
                <a:spcPct val="90000"/>
              </a:lnSpc>
            </a:pPr>
            <a:endParaRPr lang="sk-SK" altLang="sk-SK" sz="14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sk-SK" altLang="sk-SK" sz="2000" dirty="0">
                <a:latin typeface="Arial Narrow" panose="020B0606020202030204" pitchFamily="34" charset="0"/>
              </a:rPr>
              <a:t>1/3 územia je bezodtoková</a:t>
            </a:r>
          </a:p>
          <a:p>
            <a:pPr eaLnBrk="1" hangingPunct="1">
              <a:lnSpc>
                <a:spcPct val="90000"/>
              </a:lnSpc>
            </a:pPr>
            <a:endParaRPr lang="sk-SK" altLang="sk-SK" sz="14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sk-SK" altLang="sk-SK" sz="2000" dirty="0">
                <a:latin typeface="Arial Narrow" panose="020B0606020202030204" pitchFamily="34" charset="0"/>
              </a:rPr>
              <a:t>Efemérne toky – </a:t>
            </a:r>
            <a:r>
              <a:rPr lang="sk-SK" altLang="sk-SK" sz="2000" dirty="0" err="1">
                <a:latin typeface="Arial Narrow" panose="020B0606020202030204" pitchFamily="34" charset="0"/>
              </a:rPr>
              <a:t>vádí</a:t>
            </a:r>
            <a:endParaRPr lang="sk-SK" altLang="sk-SK" sz="2000" dirty="0">
              <a:latin typeface="Arial Narrow" panose="020B0606020202030204" pitchFamily="34" charset="0"/>
            </a:endParaRP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650" y="0"/>
            <a:ext cx="6229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77704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898" y="1741031"/>
            <a:ext cx="3370101" cy="2696081"/>
          </a:xfrm>
          <a:prstGeom prst="rect">
            <a:avLst/>
          </a:prstGeom>
        </p:spPr>
      </p:pic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229600" cy="836613"/>
          </a:xfrm>
        </p:spPr>
        <p:txBody>
          <a:bodyPr/>
          <a:lstStyle/>
          <a:p>
            <a:pPr eaLnBrk="1" hangingPunct="1"/>
            <a:r>
              <a:rPr lang="sk-SK" altLang="sk-SK"/>
              <a:t>Bezodtokové oblasti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81075"/>
            <a:ext cx="8229600" cy="1295400"/>
          </a:xfrm>
        </p:spPr>
        <p:txBody>
          <a:bodyPr/>
          <a:lstStyle/>
          <a:p>
            <a:pPr eaLnBrk="1" hangingPunct="1"/>
            <a:r>
              <a:rPr lang="sk-SK" altLang="sk-SK" sz="2000" dirty="0">
                <a:latin typeface="Arial Narrow" panose="020B0606020202030204" pitchFamily="34" charset="0"/>
              </a:rPr>
              <a:t>tvoria rozsiahle územia (v púštnych oblastiach)</a:t>
            </a:r>
          </a:p>
          <a:p>
            <a:pPr eaLnBrk="1" hangingPunct="1"/>
            <a:r>
              <a:rPr lang="sk-SK" altLang="sk-SK" sz="2000" dirty="0">
                <a:latin typeface="Arial Narrow" panose="020B0606020202030204" pitchFamily="34" charset="0"/>
              </a:rPr>
              <a:t>Čadské jazero so svojimi prítokmi tvorí </a:t>
            </a:r>
            <a:r>
              <a:rPr lang="sk-SK" altLang="sk-SK" sz="2000" i="1" dirty="0">
                <a:latin typeface="Arial Narrow" panose="020B0606020202030204" pitchFamily="34" charset="0"/>
              </a:rPr>
              <a:t>najväčšiu bezodtokovú oblasť</a:t>
            </a:r>
            <a:r>
              <a:rPr lang="sk-SK" altLang="sk-SK" sz="2000" dirty="0">
                <a:latin typeface="Arial Narrow" panose="020B0606020202030204" pitchFamily="34" charset="0"/>
              </a:rPr>
              <a:t> Afriky</a:t>
            </a:r>
            <a:endParaRPr lang="en-GB" altLang="sk-SK" sz="2000" dirty="0">
              <a:latin typeface="Arial Narrow" panose="020B0606020202030204" pitchFamily="34" charset="0"/>
            </a:endParaRPr>
          </a:p>
          <a:p>
            <a:pPr eaLnBrk="1" hangingPunct="1"/>
            <a:r>
              <a:rPr lang="sk-SK" altLang="sk-SK" sz="2000" dirty="0">
                <a:latin typeface="Arial Narrow" panose="020B0606020202030204" pitchFamily="34" charset="0"/>
              </a:rPr>
              <a:t>Oka</a:t>
            </a:r>
            <a:r>
              <a:rPr lang="en-GB" altLang="sk-SK" sz="2000" dirty="0">
                <a:latin typeface="Arial Narrow" panose="020B0606020202030204" pitchFamily="34" charset="0"/>
              </a:rPr>
              <a:t>v</a:t>
            </a:r>
            <a:r>
              <a:rPr lang="sk-SK" altLang="sk-SK" sz="2000" dirty="0" err="1">
                <a:latin typeface="Arial Narrow" panose="020B0606020202030204" pitchFamily="34" charset="0"/>
              </a:rPr>
              <a:t>ango</a:t>
            </a:r>
            <a:r>
              <a:rPr lang="sk-SK" altLang="sk-SK" sz="2000" dirty="0">
                <a:latin typeface="Arial Narrow" panose="020B0606020202030204" pitchFamily="34" charset="0"/>
              </a:rPr>
              <a:t> – najväčšia vnútrozemská delta sveta</a:t>
            </a:r>
            <a:endParaRPr lang="sk-SK" altLang="sk-SK" dirty="0">
              <a:latin typeface="Arial Narrow" panose="020B0606020202030204" pitchFamily="34" charset="0"/>
            </a:endParaRPr>
          </a:p>
        </p:txBody>
      </p:sp>
      <p:pic>
        <p:nvPicPr>
          <p:cNvPr id="1116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2638"/>
            <a:ext cx="6011863" cy="353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81075"/>
          </a:xfrm>
        </p:spPr>
        <p:txBody>
          <a:bodyPr/>
          <a:lstStyle/>
          <a:p>
            <a:pPr eaLnBrk="1" hangingPunct="1"/>
            <a:r>
              <a:rPr lang="sk-SK" altLang="sk-SK"/>
              <a:t>Veľké africké jazerá</a:t>
            </a:r>
          </a:p>
        </p:txBody>
      </p:sp>
      <p:pic>
        <p:nvPicPr>
          <p:cNvPr id="2150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908050"/>
            <a:ext cx="4143375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08" name="Line 5"/>
          <p:cNvSpPr>
            <a:spLocks noChangeShapeType="1"/>
          </p:cNvSpPr>
          <p:nvPr/>
        </p:nvSpPr>
        <p:spPr bwMode="auto">
          <a:xfrm flipH="1">
            <a:off x="2197100" y="4075113"/>
            <a:ext cx="1152525" cy="0"/>
          </a:xfrm>
          <a:prstGeom prst="line">
            <a:avLst/>
          </a:prstGeom>
          <a:noFill/>
          <a:ln w="25400">
            <a:solidFill>
              <a:srgbClr val="8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21509" name="Text Box 6"/>
          <p:cNvSpPr txBox="1">
            <a:spLocks noChangeArrowheads="1"/>
          </p:cNvSpPr>
          <p:nvPr/>
        </p:nvSpPr>
        <p:spPr bwMode="auto">
          <a:xfrm>
            <a:off x="684213" y="3860800"/>
            <a:ext cx="14763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sk-SK" altLang="sk-SK">
                <a:solidFill>
                  <a:srgbClr val="A50021"/>
                </a:solidFill>
              </a:rPr>
              <a:t>Tanganika</a:t>
            </a:r>
          </a:p>
        </p:txBody>
      </p:sp>
      <p:sp>
        <p:nvSpPr>
          <p:cNvPr id="21510" name="Line 7"/>
          <p:cNvSpPr>
            <a:spLocks noChangeShapeType="1"/>
          </p:cNvSpPr>
          <p:nvPr/>
        </p:nvSpPr>
        <p:spPr bwMode="auto">
          <a:xfrm flipH="1">
            <a:off x="2484438" y="1339850"/>
            <a:ext cx="1441450" cy="0"/>
          </a:xfrm>
          <a:prstGeom prst="line">
            <a:avLst/>
          </a:prstGeom>
          <a:noFill/>
          <a:ln w="25400">
            <a:solidFill>
              <a:srgbClr val="8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21511" name="Text Box 8"/>
          <p:cNvSpPr txBox="1">
            <a:spLocks noChangeArrowheads="1"/>
          </p:cNvSpPr>
          <p:nvPr/>
        </p:nvSpPr>
        <p:spPr bwMode="auto">
          <a:xfrm>
            <a:off x="900113" y="1123950"/>
            <a:ext cx="17637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sk-SK" altLang="sk-SK">
                <a:solidFill>
                  <a:srgbClr val="A50021"/>
                </a:solidFill>
              </a:rPr>
              <a:t>Albertovo j.</a:t>
            </a:r>
          </a:p>
        </p:txBody>
      </p:sp>
      <p:sp>
        <p:nvSpPr>
          <p:cNvPr id="21512" name="Line 9"/>
          <p:cNvSpPr>
            <a:spLocks noChangeShapeType="1"/>
          </p:cNvSpPr>
          <p:nvPr/>
        </p:nvSpPr>
        <p:spPr bwMode="auto">
          <a:xfrm flipH="1">
            <a:off x="2484438" y="2058988"/>
            <a:ext cx="865187" cy="0"/>
          </a:xfrm>
          <a:prstGeom prst="line">
            <a:avLst/>
          </a:prstGeom>
          <a:noFill/>
          <a:ln w="25400">
            <a:solidFill>
              <a:srgbClr val="8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21513" name="Text Box 10"/>
          <p:cNvSpPr txBox="1">
            <a:spLocks noChangeArrowheads="1"/>
          </p:cNvSpPr>
          <p:nvPr/>
        </p:nvSpPr>
        <p:spPr bwMode="auto">
          <a:xfrm>
            <a:off x="900113" y="1844675"/>
            <a:ext cx="17637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sk-SK" altLang="sk-SK">
                <a:solidFill>
                  <a:srgbClr val="A50021"/>
                </a:solidFill>
              </a:rPr>
              <a:t>Edwardovo j.</a:t>
            </a:r>
          </a:p>
        </p:txBody>
      </p:sp>
      <p:sp>
        <p:nvSpPr>
          <p:cNvPr id="21514" name="Line 13"/>
          <p:cNvSpPr>
            <a:spLocks noChangeShapeType="1"/>
          </p:cNvSpPr>
          <p:nvPr/>
        </p:nvSpPr>
        <p:spPr bwMode="auto">
          <a:xfrm flipH="1">
            <a:off x="1763713" y="2708275"/>
            <a:ext cx="1512887" cy="360363"/>
          </a:xfrm>
          <a:prstGeom prst="line">
            <a:avLst/>
          </a:prstGeom>
          <a:noFill/>
          <a:ln w="25400">
            <a:solidFill>
              <a:srgbClr val="8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21515" name="Text Box 18"/>
          <p:cNvSpPr txBox="1">
            <a:spLocks noChangeArrowheads="1"/>
          </p:cNvSpPr>
          <p:nvPr/>
        </p:nvSpPr>
        <p:spPr bwMode="auto">
          <a:xfrm>
            <a:off x="900113" y="2924175"/>
            <a:ext cx="9001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sk-SK" altLang="sk-SK">
                <a:solidFill>
                  <a:srgbClr val="A50021"/>
                </a:solidFill>
              </a:rPr>
              <a:t>Kivu</a:t>
            </a:r>
          </a:p>
        </p:txBody>
      </p:sp>
      <p:pic>
        <p:nvPicPr>
          <p:cNvPr id="21516" name="Picture 5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4868863"/>
            <a:ext cx="1387475" cy="180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17" name="Line 75"/>
          <p:cNvSpPr>
            <a:spLocks noChangeShapeType="1"/>
          </p:cNvSpPr>
          <p:nvPr/>
        </p:nvSpPr>
        <p:spPr bwMode="auto">
          <a:xfrm flipH="1">
            <a:off x="2268538" y="5734050"/>
            <a:ext cx="2736850" cy="0"/>
          </a:xfrm>
          <a:prstGeom prst="line">
            <a:avLst/>
          </a:prstGeom>
          <a:noFill/>
          <a:ln w="25400">
            <a:solidFill>
              <a:srgbClr val="8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21518" name="Text Box 76"/>
          <p:cNvSpPr txBox="1">
            <a:spLocks noChangeArrowheads="1"/>
          </p:cNvSpPr>
          <p:nvPr/>
        </p:nvSpPr>
        <p:spPr bwMode="auto">
          <a:xfrm>
            <a:off x="755650" y="5516563"/>
            <a:ext cx="14763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sk-SK" altLang="sk-SK">
                <a:solidFill>
                  <a:srgbClr val="A50021"/>
                </a:solidFill>
              </a:rPr>
              <a:t>Malawi</a:t>
            </a:r>
          </a:p>
        </p:txBody>
      </p:sp>
      <p:sp>
        <p:nvSpPr>
          <p:cNvPr id="21519" name="Line 77"/>
          <p:cNvSpPr>
            <a:spLocks noChangeShapeType="1"/>
          </p:cNvSpPr>
          <p:nvPr/>
        </p:nvSpPr>
        <p:spPr bwMode="auto">
          <a:xfrm flipH="1">
            <a:off x="2268538" y="2492375"/>
            <a:ext cx="2232025" cy="0"/>
          </a:xfrm>
          <a:prstGeom prst="line">
            <a:avLst/>
          </a:prstGeom>
          <a:noFill/>
          <a:ln w="25400">
            <a:solidFill>
              <a:srgbClr val="8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21520" name="Text Box 78"/>
          <p:cNvSpPr txBox="1">
            <a:spLocks noChangeArrowheads="1"/>
          </p:cNvSpPr>
          <p:nvPr/>
        </p:nvSpPr>
        <p:spPr bwMode="auto">
          <a:xfrm>
            <a:off x="684213" y="2276475"/>
            <a:ext cx="17637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sk-SK" altLang="sk-SK">
                <a:solidFill>
                  <a:srgbClr val="A50021"/>
                </a:solidFill>
              </a:rPr>
              <a:t>Viktoriino j.</a:t>
            </a:r>
          </a:p>
        </p:txBody>
      </p:sp>
      <p:pic>
        <p:nvPicPr>
          <p:cNvPr id="21521" name="Picture 7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063" y="2997200"/>
            <a:ext cx="2420937" cy="298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22" name="Text Box 80"/>
          <p:cNvSpPr txBox="1">
            <a:spLocks noChangeArrowheads="1"/>
          </p:cNvSpPr>
          <p:nvPr/>
        </p:nvSpPr>
        <p:spPr bwMode="auto">
          <a:xfrm>
            <a:off x="7127875" y="1125538"/>
            <a:ext cx="2016125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 dirty="0">
                <a:solidFill>
                  <a:srgbClr val="000000"/>
                </a:solidFill>
                <a:latin typeface="Arial Narrow" panose="020B0606020202030204" pitchFamily="34" charset="0"/>
              </a:rPr>
              <a:t>Okrem jazera Viktória sa všetky nach</a:t>
            </a:r>
            <a:r>
              <a:rPr lang="en-GB" altLang="sk-SK" dirty="0">
                <a:solidFill>
                  <a:srgbClr val="000000"/>
                </a:solidFill>
                <a:latin typeface="Arial Narrow" panose="020B0606020202030204" pitchFamily="34" charset="0"/>
              </a:rPr>
              <a:t>á</a:t>
            </a:r>
            <a:r>
              <a:rPr lang="sk-SK" altLang="sk-SK" dirty="0" err="1">
                <a:solidFill>
                  <a:srgbClr val="000000"/>
                </a:solidFill>
                <a:latin typeface="Arial Narrow" panose="020B0606020202030204" pitchFamily="34" charset="0"/>
              </a:rPr>
              <a:t>dzajú</a:t>
            </a:r>
            <a:r>
              <a:rPr lang="sk-SK" altLang="sk-SK" dirty="0">
                <a:solidFill>
                  <a:srgbClr val="000000"/>
                </a:solidFill>
                <a:latin typeface="Arial Narrow" panose="020B0606020202030204" pitchFamily="34" charset="0"/>
              </a:rPr>
              <a:t> vo </a:t>
            </a:r>
            <a:r>
              <a:rPr lang="sk-SK" altLang="sk-SK" b="1" dirty="0">
                <a:solidFill>
                  <a:srgbClr val="000000"/>
                </a:solidFill>
                <a:latin typeface="Arial Narrow" panose="020B0606020202030204" pitchFamily="34" charset="0"/>
              </a:rPr>
              <a:t>Východoafrickej priekopovej prepadline</a:t>
            </a:r>
          </a:p>
        </p:txBody>
      </p:sp>
      <p:sp>
        <p:nvSpPr>
          <p:cNvPr id="21523" name="AutoShape 81"/>
          <p:cNvSpPr>
            <a:spLocks/>
          </p:cNvSpPr>
          <p:nvPr/>
        </p:nvSpPr>
        <p:spPr bwMode="auto">
          <a:xfrm>
            <a:off x="684213" y="1052513"/>
            <a:ext cx="287337" cy="1584325"/>
          </a:xfrm>
          <a:prstGeom prst="leftBrace">
            <a:avLst>
              <a:gd name="adj1" fmla="val 45949"/>
              <a:gd name="adj2" fmla="val 51602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1524" name="Text Box 82"/>
          <p:cNvSpPr txBox="1">
            <a:spLocks noChangeArrowheads="1"/>
          </p:cNvSpPr>
          <p:nvPr/>
        </p:nvSpPr>
        <p:spPr bwMode="auto">
          <a:xfrm rot="-5400000">
            <a:off x="-106362" y="1698625"/>
            <a:ext cx="10810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>
                <a:solidFill>
                  <a:srgbClr val="000000"/>
                </a:solidFill>
              </a:rPr>
              <a:t>Biely Níl</a:t>
            </a:r>
          </a:p>
        </p:txBody>
      </p:sp>
      <p:sp>
        <p:nvSpPr>
          <p:cNvPr id="21525" name="AutoShape 83"/>
          <p:cNvSpPr>
            <a:spLocks/>
          </p:cNvSpPr>
          <p:nvPr/>
        </p:nvSpPr>
        <p:spPr bwMode="auto">
          <a:xfrm>
            <a:off x="684213" y="2708275"/>
            <a:ext cx="287337" cy="1584325"/>
          </a:xfrm>
          <a:prstGeom prst="leftBrace">
            <a:avLst>
              <a:gd name="adj1" fmla="val 45949"/>
              <a:gd name="adj2" fmla="val 51602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1526" name="Text Box 84"/>
          <p:cNvSpPr txBox="1">
            <a:spLocks noChangeArrowheads="1"/>
          </p:cNvSpPr>
          <p:nvPr/>
        </p:nvSpPr>
        <p:spPr bwMode="auto">
          <a:xfrm rot="-5400000">
            <a:off x="-33337" y="3281362"/>
            <a:ext cx="9350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 dirty="0">
                <a:solidFill>
                  <a:srgbClr val="000000"/>
                </a:solidFill>
              </a:rPr>
              <a:t>Kongo</a:t>
            </a:r>
          </a:p>
        </p:txBody>
      </p:sp>
      <p:sp>
        <p:nvSpPr>
          <p:cNvPr id="23" name="Text Box 84"/>
          <p:cNvSpPr txBox="1">
            <a:spLocks noChangeArrowheads="1"/>
          </p:cNvSpPr>
          <p:nvPr/>
        </p:nvSpPr>
        <p:spPr bwMode="auto">
          <a:xfrm rot="-5400000">
            <a:off x="-550911" y="5404574"/>
            <a:ext cx="201622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sk-SK" dirty="0">
                <a:solidFill>
                  <a:srgbClr val="000000"/>
                </a:solidFill>
              </a:rPr>
              <a:t>Shire -&gt; Zambezi</a:t>
            </a:r>
            <a:endParaRPr lang="sk-SK" altLang="sk-SK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5391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25" y="0"/>
            <a:ext cx="56673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7" name="Text Box 7"/>
          <p:cNvSpPr txBox="1">
            <a:spLocks noChangeArrowheads="1"/>
          </p:cNvSpPr>
          <p:nvPr/>
        </p:nvSpPr>
        <p:spPr bwMode="auto">
          <a:xfrm>
            <a:off x="755576" y="1077811"/>
            <a:ext cx="2628404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 dirty="0">
                <a:solidFill>
                  <a:srgbClr val="000000"/>
                </a:solidFill>
                <a:latin typeface="Arial Narrow" panose="020B0606020202030204" pitchFamily="34" charset="0"/>
              </a:rPr>
              <a:t>Klimatické pásma</a:t>
            </a:r>
          </a:p>
          <a:p>
            <a:pPr marL="342900" indent="-342900" eaLnBrk="1" hangingPunct="1">
              <a:spcBef>
                <a:spcPct val="50000"/>
              </a:spcBef>
              <a:buAutoNum type="arabicPeriod"/>
            </a:pPr>
            <a:r>
              <a:rPr lang="sk-SK" altLang="sk-SK" dirty="0">
                <a:solidFill>
                  <a:srgbClr val="000000"/>
                </a:solidFill>
                <a:latin typeface="Arial Narrow" panose="020B0606020202030204" pitchFamily="34" charset="0"/>
              </a:rPr>
              <a:t>Subtropické</a:t>
            </a:r>
          </a:p>
          <a:p>
            <a:pPr marL="342900" indent="-342900" eaLnBrk="1" hangingPunct="1">
              <a:spcBef>
                <a:spcPct val="50000"/>
              </a:spcBef>
              <a:buAutoNum type="arabicPeriod"/>
            </a:pPr>
            <a:r>
              <a:rPr lang="sk-SK" altLang="sk-SK" dirty="0">
                <a:solidFill>
                  <a:srgbClr val="000000"/>
                </a:solidFill>
                <a:latin typeface="Arial Narrow" panose="020B0606020202030204" pitchFamily="34" charset="0"/>
              </a:rPr>
              <a:t>Tropické</a:t>
            </a:r>
          </a:p>
          <a:p>
            <a:pPr marL="342900" indent="-342900" eaLnBrk="1" hangingPunct="1">
              <a:spcBef>
                <a:spcPct val="50000"/>
              </a:spcBef>
              <a:buAutoNum type="arabicPeriod"/>
            </a:pPr>
            <a:r>
              <a:rPr lang="sk-SK" altLang="sk-SK" dirty="0" err="1">
                <a:solidFill>
                  <a:srgbClr val="000000"/>
                </a:solidFill>
                <a:latin typeface="Arial Narrow" panose="020B0606020202030204" pitchFamily="34" charset="0"/>
              </a:rPr>
              <a:t>Subekvatoriálne</a:t>
            </a:r>
            <a:endParaRPr lang="sk-SK" altLang="sk-SK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marL="342900" indent="-342900" eaLnBrk="1" hangingPunct="1">
              <a:spcBef>
                <a:spcPct val="50000"/>
              </a:spcBef>
              <a:buAutoNum type="arabicPeriod"/>
            </a:pPr>
            <a:r>
              <a:rPr lang="sk-SK" altLang="sk-SK" dirty="0">
                <a:solidFill>
                  <a:srgbClr val="000000"/>
                </a:solidFill>
                <a:latin typeface="Arial Narrow" panose="020B0606020202030204" pitchFamily="34" charset="0"/>
              </a:rPr>
              <a:t>Ekvatoriálne</a:t>
            </a:r>
          </a:p>
        </p:txBody>
      </p:sp>
      <p:sp>
        <p:nvSpPr>
          <p:cNvPr id="23576" name="Rectangle 34"/>
          <p:cNvSpPr>
            <a:spLocks noChangeArrowheads="1"/>
          </p:cNvSpPr>
          <p:nvPr/>
        </p:nvSpPr>
        <p:spPr bwMode="auto">
          <a:xfrm>
            <a:off x="4572000" y="5949950"/>
            <a:ext cx="4572000" cy="9080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6276" y="4077072"/>
            <a:ext cx="3218251" cy="2780928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6588224" y="6080809"/>
            <a:ext cx="1152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dirty="0">
                <a:solidFill>
                  <a:srgbClr val="000000"/>
                </a:solidFill>
                <a:hlinkClick r:id="rId5"/>
              </a:rPr>
              <a:t>aktuálna veternosť</a:t>
            </a:r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3647261"/>
            <a:ext cx="2549705" cy="3210739"/>
          </a:xfrm>
          <a:prstGeom prst="rect">
            <a:avLst/>
          </a:prstGeom>
        </p:spPr>
      </p:pic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17295" y="0"/>
            <a:ext cx="34925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sk-SK" sz="3000" dirty="0" err="1">
                <a:solidFill>
                  <a:srgbClr val="000000"/>
                </a:solidFill>
              </a:rPr>
              <a:t>Klimatické</a:t>
            </a:r>
            <a:r>
              <a:rPr lang="en-GB" altLang="sk-SK" sz="3000" dirty="0">
                <a:solidFill>
                  <a:srgbClr val="000000"/>
                </a:solidFill>
              </a:rPr>
              <a:t> </a:t>
            </a:r>
            <a:r>
              <a:rPr lang="en-GB" altLang="sk-SK" sz="3000" dirty="0" err="1">
                <a:solidFill>
                  <a:srgbClr val="000000"/>
                </a:solidFill>
              </a:rPr>
              <a:t>pomery</a:t>
            </a:r>
            <a:endParaRPr lang="sk-SK" altLang="sk-SK" sz="3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5042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8313" y="25654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sk-SK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AMERIKA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03168" y="188640"/>
            <a:ext cx="4619625" cy="1143000"/>
          </a:xfrm>
        </p:spPr>
        <p:txBody>
          <a:bodyPr/>
          <a:lstStyle/>
          <a:p>
            <a:pPr eaLnBrk="1" hangingPunct="1"/>
            <a:r>
              <a:rPr lang="sk-SK" altLang="sk-SK" sz="4000" b="1" dirty="0">
                <a:latin typeface="Arial Narrow" panose="020B0606020202030204" pitchFamily="34" charset="0"/>
              </a:rPr>
              <a:t>Základná charakteristika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03168" y="1600200"/>
            <a:ext cx="4640831" cy="5257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sk-SK" altLang="sk-SK" sz="2400" dirty="0">
                <a:latin typeface="Arial Narrow" panose="020B0606020202030204" pitchFamily="34" charset="0"/>
              </a:rPr>
              <a:t>rozloha: 42 500 000 km²</a:t>
            </a:r>
          </a:p>
          <a:p>
            <a:pPr eaLnBrk="1" hangingPunct="1">
              <a:lnSpc>
                <a:spcPct val="80000"/>
              </a:lnSpc>
            </a:pPr>
            <a:r>
              <a:rPr lang="sk-SK" altLang="sk-SK" sz="2400" dirty="0">
                <a:latin typeface="Arial Narrow" panose="020B0606020202030204" pitchFamily="34" charset="0"/>
              </a:rPr>
              <a:t>populácia: 1 mld. obyv.</a:t>
            </a:r>
          </a:p>
          <a:p>
            <a:pPr lvl="1" eaLnBrk="1" hangingPunct="1">
              <a:lnSpc>
                <a:spcPct val="80000"/>
              </a:lnSpc>
            </a:pPr>
            <a:r>
              <a:rPr lang="sk-SK" altLang="sk-SK" sz="2000" dirty="0">
                <a:latin typeface="Arial Narrow" panose="020B0606020202030204" pitchFamily="34" charset="0"/>
              </a:rPr>
              <a:t>hustota zaľudnenia: &lt;25 obyv./km</a:t>
            </a:r>
            <a:r>
              <a:rPr lang="sk-SK" altLang="sk-SK" sz="2000" baseline="30000" dirty="0">
                <a:latin typeface="Arial Narrow" panose="020B0606020202030204" pitchFamily="34" charset="0"/>
              </a:rPr>
              <a:t>2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sk-SK" altLang="sk-SK" sz="24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sk-SK" altLang="sk-SK" sz="2200" dirty="0">
                <a:latin typeface="Arial Narrow" panose="020B0606020202030204" pitchFamily="34" charset="0"/>
              </a:rPr>
              <a:t>po Ázii druhý najväčší svetadiel</a:t>
            </a:r>
          </a:p>
          <a:p>
            <a:pPr lvl="3" eaLnBrk="1" hangingPunct="1">
              <a:lnSpc>
                <a:spcPct val="80000"/>
              </a:lnSpc>
            </a:pPr>
            <a:endParaRPr lang="sk-SK" altLang="sk-SK" sz="10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sk-SK" altLang="sk-SK" sz="2200" dirty="0">
                <a:latin typeface="Arial Narrow" panose="020B0606020202030204" pitchFamily="34" charset="0"/>
              </a:rPr>
              <a:t>skladá sa z 2 kontinentov: SA a JA</a:t>
            </a:r>
          </a:p>
          <a:p>
            <a:pPr lvl="3" eaLnBrk="1" hangingPunct="1">
              <a:lnSpc>
                <a:spcPct val="80000"/>
              </a:lnSpc>
            </a:pPr>
            <a:endParaRPr lang="sk-SK" altLang="sk-SK" sz="10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sk-SK" altLang="sk-SK" sz="2200" dirty="0">
                <a:latin typeface="Arial Narrow" panose="020B0606020202030204" pitchFamily="34" charset="0"/>
              </a:rPr>
              <a:t>Z FG aspektu: Severná, Stredná a Južná</a:t>
            </a:r>
          </a:p>
          <a:p>
            <a:pPr lvl="3" eaLnBrk="1" hangingPunct="1">
              <a:lnSpc>
                <a:spcPct val="80000"/>
              </a:lnSpc>
            </a:pPr>
            <a:endParaRPr lang="sk-SK" altLang="sk-SK" sz="10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sk-SK" altLang="sk-SK" sz="2200" dirty="0">
                <a:latin typeface="Arial Narrow" panose="020B0606020202030204" pitchFamily="34" charset="0"/>
              </a:rPr>
              <a:t>Z HG aspektu: Severná (Anglosaská) a Latinská (</a:t>
            </a:r>
            <a:r>
              <a:rPr lang="sk-SK" altLang="sk-SK" sz="2200" dirty="0" err="1">
                <a:latin typeface="Arial Narrow" panose="020B0606020202030204" pitchFamily="34" charset="0"/>
              </a:rPr>
              <a:t>Iberská</a:t>
            </a:r>
            <a:r>
              <a:rPr lang="sk-SK" altLang="sk-SK" sz="2200" dirty="0">
                <a:latin typeface="Arial Narrow" panose="020B0606020202030204" pitchFamily="34" charset="0"/>
              </a:rPr>
              <a:t>)</a:t>
            </a:r>
          </a:p>
          <a:p>
            <a:pPr lvl="3" eaLnBrk="1" hangingPunct="1">
              <a:lnSpc>
                <a:spcPct val="80000"/>
              </a:lnSpc>
            </a:pPr>
            <a:endParaRPr lang="sk-SK" altLang="sk-SK" sz="10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sk-SK" altLang="sk-SK" sz="2200" dirty="0">
                <a:latin typeface="Arial Narrow" panose="020B0606020202030204" pitchFamily="34" charset="0"/>
              </a:rPr>
              <a:t>jediný svetadiel, ktorého pevnina leží celá na západnej pologuli 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" y="-1"/>
            <a:ext cx="4494069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2641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755650" y="260351"/>
            <a:ext cx="6912694" cy="252095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cs-CZ" altLang="sk-SK" sz="2400" dirty="0">
              <a:latin typeface="Arial Narrow" panose="020B0606020202030204" pitchFamily="34" charset="0"/>
            </a:endParaRPr>
          </a:p>
          <a:p>
            <a:pPr eaLnBrk="1" hangingPunct="1"/>
            <a:r>
              <a:rPr lang="cs-CZ" altLang="sk-SK" sz="2400" dirty="0" err="1">
                <a:latin typeface="Arial Narrow" panose="020B0606020202030204" pitchFamily="34" charset="0"/>
              </a:rPr>
              <a:t>Severná</a:t>
            </a:r>
            <a:r>
              <a:rPr lang="cs-CZ" altLang="sk-SK" sz="2400" dirty="0">
                <a:latin typeface="Arial Narrow" panose="020B0606020202030204" pitchFamily="34" charset="0"/>
              </a:rPr>
              <a:t> Amerika</a:t>
            </a:r>
          </a:p>
          <a:p>
            <a:pPr eaLnBrk="1" hangingPunct="1"/>
            <a:r>
              <a:rPr lang="cs-CZ" altLang="sk-SK" sz="2400" dirty="0" err="1">
                <a:latin typeface="Arial Narrow" panose="020B0606020202030204" pitchFamily="34" charset="0"/>
              </a:rPr>
              <a:t>Stredná</a:t>
            </a:r>
            <a:r>
              <a:rPr lang="cs-CZ" altLang="sk-SK" sz="2400" dirty="0">
                <a:latin typeface="Arial Narrow" panose="020B0606020202030204" pitchFamily="34" charset="0"/>
              </a:rPr>
              <a:t> Amerika</a:t>
            </a:r>
          </a:p>
          <a:p>
            <a:pPr eaLnBrk="1" hangingPunct="1"/>
            <a:r>
              <a:rPr lang="cs-CZ" altLang="sk-SK" sz="2400" dirty="0" err="1">
                <a:latin typeface="Arial Narrow" panose="020B0606020202030204" pitchFamily="34" charset="0"/>
              </a:rPr>
              <a:t>Južná</a:t>
            </a:r>
            <a:r>
              <a:rPr lang="cs-CZ" altLang="sk-SK" sz="2400" dirty="0">
                <a:latin typeface="Arial Narrow" panose="020B0606020202030204" pitchFamily="34" charset="0"/>
              </a:rPr>
              <a:t> Amerika</a:t>
            </a:r>
          </a:p>
        </p:txBody>
      </p:sp>
      <p:pic>
        <p:nvPicPr>
          <p:cNvPr id="5123" name="Picture 3" descr="S200101718153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2422525"/>
            <a:ext cx="3887787" cy="3773488"/>
          </a:xfrm>
          <a:noFill/>
        </p:spPr>
      </p:pic>
      <p:sp>
        <p:nvSpPr>
          <p:cNvPr id="5124" name="AutoShape 4"/>
          <p:cNvSpPr>
            <a:spLocks/>
          </p:cNvSpPr>
          <p:nvPr/>
        </p:nvSpPr>
        <p:spPr bwMode="auto">
          <a:xfrm>
            <a:off x="3203849" y="764704"/>
            <a:ext cx="144463" cy="554037"/>
          </a:xfrm>
          <a:prstGeom prst="rightBrace">
            <a:avLst>
              <a:gd name="adj1" fmla="val 3196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k-SK" altLang="sk-SK" sz="1800"/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3419872" y="836712"/>
            <a:ext cx="28305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sk-SK" sz="2400" i="1" dirty="0" err="1"/>
              <a:t>Tehuantepecká</a:t>
            </a:r>
            <a:r>
              <a:rPr lang="cs-CZ" altLang="sk-SK" sz="2400" i="1" dirty="0"/>
              <a:t> </a:t>
            </a:r>
            <a:r>
              <a:rPr lang="cs-CZ" altLang="sk-SK" sz="2400" i="1" dirty="0" err="1"/>
              <a:t>šija</a:t>
            </a:r>
            <a:endParaRPr lang="cs-CZ" altLang="sk-SK" sz="2400" i="1" dirty="0"/>
          </a:p>
        </p:txBody>
      </p:sp>
      <p:sp>
        <p:nvSpPr>
          <p:cNvPr id="5126" name="AutoShape 6"/>
          <p:cNvSpPr>
            <a:spLocks/>
          </p:cNvSpPr>
          <p:nvPr/>
        </p:nvSpPr>
        <p:spPr bwMode="auto">
          <a:xfrm>
            <a:off x="3203848" y="1412404"/>
            <a:ext cx="144463" cy="647700"/>
          </a:xfrm>
          <a:prstGeom prst="rightBrace">
            <a:avLst>
              <a:gd name="adj1" fmla="val 75555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k-SK" altLang="sk-SK" sz="1800"/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3419872" y="1557437"/>
            <a:ext cx="2168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sk-SK" sz="2400" i="1" dirty="0"/>
              <a:t>Panamská </a:t>
            </a:r>
            <a:r>
              <a:rPr lang="cs-CZ" altLang="sk-SK" sz="2400" i="1" dirty="0" err="1"/>
              <a:t>šija</a:t>
            </a:r>
            <a:endParaRPr lang="cs-CZ" altLang="sk-SK" sz="2400" i="1" dirty="0"/>
          </a:p>
        </p:txBody>
      </p:sp>
      <p:pic>
        <p:nvPicPr>
          <p:cNvPr id="5128" name="Picture 8" descr="panama-canal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11638" y="2781300"/>
            <a:ext cx="4681537" cy="3074988"/>
          </a:xfrm>
          <a:noFill/>
        </p:spPr>
      </p:pic>
    </p:spTree>
    <p:extLst>
      <p:ext uri="{BB962C8B-B14F-4D97-AF65-F5344CB8AC3E}">
        <p14:creationId xmlns:p14="http://schemas.microsoft.com/office/powerpoint/2010/main" val="29302278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942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39" name="Text Box 5"/>
          <p:cNvSpPr txBox="1">
            <a:spLocks noChangeArrowheads="1"/>
          </p:cNvSpPr>
          <p:nvPr/>
        </p:nvSpPr>
        <p:spPr bwMode="auto">
          <a:xfrm>
            <a:off x="4355976" y="0"/>
            <a:ext cx="4788024" cy="681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sk-SK" altLang="sk-SK" sz="2400" dirty="0">
                <a:latin typeface="Arial Narrow" panose="020B0606020202030204" pitchFamily="34" charset="0"/>
              </a:rPr>
              <a:t> </a:t>
            </a:r>
            <a:r>
              <a:rPr lang="sk-SK" altLang="sk-SK" sz="2400" b="1" dirty="0">
                <a:latin typeface="Arial Narrow" panose="020B0606020202030204" pitchFamily="34" charset="0"/>
              </a:rPr>
              <a:t>staré a nízke pohoria na východe</a:t>
            </a:r>
            <a:endParaRPr lang="sk-SK" altLang="sk-SK" sz="1600" b="1" dirty="0">
              <a:latin typeface="Arial Narrow" panose="020B0606020202030204" pitchFamily="34" charset="0"/>
            </a:endParaRPr>
          </a:p>
          <a:p>
            <a:pPr lvl="2" eaLnBrk="1" hangingPunct="1">
              <a:spcBef>
                <a:spcPct val="50000"/>
              </a:spcBef>
              <a:buFontTx/>
              <a:buChar char="-"/>
            </a:pPr>
            <a:r>
              <a:rPr lang="sk-SK" altLang="sk-SK" sz="1600" dirty="0">
                <a:latin typeface="Arial Narrow" panose="020B0606020202030204" pitchFamily="34" charset="0"/>
              </a:rPr>
              <a:t>vznikli v prvohorách </a:t>
            </a:r>
            <a:r>
              <a:rPr lang="sk-SK" altLang="sk-SK" sz="1600" dirty="0" err="1">
                <a:latin typeface="Arial Narrow" panose="020B0606020202030204" pitchFamily="34" charset="0"/>
              </a:rPr>
              <a:t>subdukciou</a:t>
            </a:r>
            <a:r>
              <a:rPr lang="sk-SK" altLang="sk-SK" sz="1600" dirty="0">
                <a:latin typeface="Arial Narrow" panose="020B0606020202030204" pitchFamily="34" charset="0"/>
              </a:rPr>
              <a:t> oceánu </a:t>
            </a:r>
            <a:r>
              <a:rPr lang="sk-SK" altLang="sk-SK" sz="1600" dirty="0" err="1">
                <a:latin typeface="Arial Narrow" panose="020B0606020202030204" pitchFamily="34" charset="0"/>
              </a:rPr>
              <a:t>Lapteus</a:t>
            </a:r>
            <a:endParaRPr lang="sk-SK" altLang="sk-SK" sz="1600" dirty="0">
              <a:latin typeface="Arial Narrow" panose="020B0606020202030204" pitchFamily="34" charset="0"/>
            </a:endParaRPr>
          </a:p>
          <a:p>
            <a:pPr lvl="1" eaLnBrk="1" hangingPunct="1">
              <a:spcBef>
                <a:spcPct val="50000"/>
              </a:spcBef>
              <a:buFontTx/>
              <a:buChar char="-"/>
            </a:pPr>
            <a:r>
              <a:rPr lang="sk-SK" altLang="sk-SK" sz="2400" dirty="0">
                <a:latin typeface="Arial Narrow" panose="020B0606020202030204" pitchFamily="34" charset="0"/>
              </a:rPr>
              <a:t> </a:t>
            </a:r>
            <a:r>
              <a:rPr lang="sk-SK" altLang="sk-SK" sz="2100" dirty="0" err="1">
                <a:latin typeface="Arial Narrow" panose="020B0606020202030204" pitchFamily="34" charset="0"/>
              </a:rPr>
              <a:t>Apalače</a:t>
            </a:r>
            <a:r>
              <a:rPr lang="sk-SK" altLang="sk-SK" sz="2100" dirty="0">
                <a:latin typeface="Arial Narrow" panose="020B0606020202030204" pitchFamily="34" charset="0"/>
              </a:rPr>
              <a:t> (</a:t>
            </a:r>
            <a:r>
              <a:rPr lang="sk-SK" altLang="sk-SK" sz="2100" dirty="0" err="1">
                <a:latin typeface="Arial Narrow" panose="020B0606020202030204" pitchFamily="34" charset="0"/>
              </a:rPr>
              <a:t>Mt</a:t>
            </a:r>
            <a:r>
              <a:rPr lang="sk-SK" altLang="sk-SK" sz="2100" dirty="0">
                <a:latin typeface="Arial Narrow" panose="020B0606020202030204" pitchFamily="34" charset="0"/>
              </a:rPr>
              <a:t>. </a:t>
            </a:r>
            <a:r>
              <a:rPr lang="sk-SK" altLang="sk-SK" sz="2100" dirty="0" err="1">
                <a:latin typeface="Arial Narrow" panose="020B0606020202030204" pitchFamily="34" charset="0"/>
              </a:rPr>
              <a:t>Mitchell</a:t>
            </a:r>
            <a:r>
              <a:rPr lang="sk-SK" altLang="sk-SK" sz="2100" dirty="0">
                <a:latin typeface="Arial Narrow" panose="020B0606020202030204" pitchFamily="34" charset="0"/>
              </a:rPr>
              <a:t> – 2037 m n. m.)</a:t>
            </a:r>
          </a:p>
          <a:p>
            <a:pPr lvl="1" eaLnBrk="1" hangingPunct="1">
              <a:spcBef>
                <a:spcPct val="50000"/>
              </a:spcBef>
              <a:buFontTx/>
              <a:buChar char="-"/>
            </a:pPr>
            <a:r>
              <a:rPr lang="sk-SK" altLang="sk-SK" sz="2100" dirty="0">
                <a:latin typeface="Arial Narrow" panose="020B0606020202030204" pitchFamily="34" charset="0"/>
              </a:rPr>
              <a:t> Guyanská vysočina (2994 m n. m.)</a:t>
            </a:r>
          </a:p>
          <a:p>
            <a:pPr lvl="1" eaLnBrk="1" hangingPunct="1">
              <a:spcBef>
                <a:spcPct val="50000"/>
              </a:spcBef>
              <a:buFontTx/>
              <a:buChar char="-"/>
            </a:pPr>
            <a:r>
              <a:rPr lang="sk-SK" altLang="sk-SK" sz="2100" dirty="0">
                <a:latin typeface="Arial Narrow" panose="020B0606020202030204" pitchFamily="34" charset="0"/>
              </a:rPr>
              <a:t> Brazílska vysočina (2891 m n. m.)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sk-SK" altLang="sk-SK" sz="2100" dirty="0">
                <a:latin typeface="Arial Narrow" panose="020B0606020202030204" pitchFamily="34" charset="0"/>
              </a:rPr>
              <a:t> </a:t>
            </a:r>
            <a:r>
              <a:rPr lang="sk-SK" altLang="sk-SK" sz="2400" b="1" dirty="0">
                <a:latin typeface="Arial Narrow" panose="020B0606020202030204" pitchFamily="34" charset="0"/>
              </a:rPr>
              <a:t>vysoké rastúce pohoria na západe</a:t>
            </a:r>
          </a:p>
          <a:p>
            <a:pPr lvl="1" eaLnBrk="1" hangingPunct="1">
              <a:spcBef>
                <a:spcPct val="50000"/>
              </a:spcBef>
              <a:buFontTx/>
              <a:buChar char="-"/>
            </a:pPr>
            <a:r>
              <a:rPr lang="sk-SK" altLang="sk-SK" sz="2100" dirty="0">
                <a:latin typeface="Arial Narrow" panose="020B0606020202030204" pitchFamily="34" charset="0"/>
              </a:rPr>
              <a:t> </a:t>
            </a:r>
            <a:r>
              <a:rPr lang="sk-SK" altLang="sk-SK" sz="1600" dirty="0">
                <a:latin typeface="Arial Narrow" panose="020B0606020202030204" pitchFamily="34" charset="0"/>
              </a:rPr>
              <a:t>Kordillery – vznikli v treťohorách </a:t>
            </a:r>
            <a:r>
              <a:rPr lang="sk-SK" altLang="sk-SK" sz="1600" dirty="0" err="1">
                <a:latin typeface="Arial Narrow" panose="020B0606020202030204" pitchFamily="34" charset="0"/>
              </a:rPr>
              <a:t>subdukciou</a:t>
            </a:r>
            <a:r>
              <a:rPr lang="sk-SK" altLang="sk-SK" sz="1600" dirty="0">
                <a:latin typeface="Arial Narrow" panose="020B0606020202030204" pitchFamily="34" charset="0"/>
              </a:rPr>
              <a:t> 	tichooceánskej platne a platne </a:t>
            </a:r>
            <a:r>
              <a:rPr lang="sk-SK" altLang="sk-SK" sz="1600" dirty="0" err="1">
                <a:latin typeface="Arial Narrow" panose="020B0606020202030204" pitchFamily="34" charset="0"/>
              </a:rPr>
              <a:t>Nazca</a:t>
            </a:r>
            <a:endParaRPr lang="sk-SK" altLang="sk-SK" sz="1600" dirty="0">
              <a:latin typeface="Arial Narrow" panose="020B0606020202030204" pitchFamily="34" charset="0"/>
            </a:endParaRPr>
          </a:p>
          <a:p>
            <a:pPr lvl="1" eaLnBrk="1" hangingPunct="1">
              <a:spcBef>
                <a:spcPct val="50000"/>
              </a:spcBef>
              <a:buFontTx/>
              <a:buChar char="-"/>
            </a:pPr>
            <a:r>
              <a:rPr lang="sk-SK" altLang="sk-SK" sz="1600" dirty="0">
                <a:latin typeface="Arial Narrow" panose="020B0606020202030204" pitchFamily="34" charset="0"/>
              </a:rPr>
              <a:t> prebieha tu aj vulkanická činnosť</a:t>
            </a:r>
          </a:p>
          <a:p>
            <a:pPr lvl="1" eaLnBrk="1" hangingPunct="1">
              <a:spcBef>
                <a:spcPct val="50000"/>
              </a:spcBef>
              <a:buFontTx/>
              <a:buChar char="-"/>
            </a:pPr>
            <a:r>
              <a:rPr lang="sk-SK" altLang="sk-SK" sz="1600" dirty="0">
                <a:latin typeface="Arial Narrow" panose="020B0606020202030204" pitchFamily="34" charset="0"/>
              </a:rPr>
              <a:t> </a:t>
            </a:r>
            <a:r>
              <a:rPr lang="sk-SK" altLang="sk-SK" sz="2100" dirty="0">
                <a:latin typeface="Arial Narrow" panose="020B0606020202030204" pitchFamily="34" charset="0"/>
              </a:rPr>
              <a:t>Kordillery (</a:t>
            </a:r>
            <a:r>
              <a:rPr lang="sk-SK" altLang="sk-SK" sz="2100" dirty="0" err="1">
                <a:latin typeface="Arial Narrow" panose="020B0606020202030204" pitchFamily="34" charset="0"/>
              </a:rPr>
              <a:t>Denali</a:t>
            </a:r>
            <a:r>
              <a:rPr lang="sk-SK" altLang="sk-SK" sz="2100" dirty="0">
                <a:latin typeface="Arial Narrow" panose="020B0606020202030204" pitchFamily="34" charset="0"/>
              </a:rPr>
              <a:t> – 6194 m n. m.)</a:t>
            </a:r>
          </a:p>
          <a:p>
            <a:pPr lvl="1" eaLnBrk="1" hangingPunct="1">
              <a:spcBef>
                <a:spcPct val="50000"/>
              </a:spcBef>
              <a:buFontTx/>
              <a:buChar char="-"/>
            </a:pPr>
            <a:r>
              <a:rPr lang="sk-SK" altLang="sk-SK" sz="2100" dirty="0">
                <a:latin typeface="Arial Narrow" panose="020B0606020202030204" pitchFamily="34" charset="0"/>
              </a:rPr>
              <a:t> Andy (Aconcagua – 6959 m n. m.)</a:t>
            </a:r>
          </a:p>
          <a:p>
            <a:pPr lvl="1" eaLnBrk="1" hangingPunct="1">
              <a:spcBef>
                <a:spcPct val="50000"/>
              </a:spcBef>
              <a:buFontTx/>
              <a:buChar char="-"/>
            </a:pPr>
            <a:endParaRPr lang="sk-SK" altLang="sk-SK" sz="2100" dirty="0">
              <a:latin typeface="Arial Narrow" panose="020B0606020202030204" pitchFamily="34" charset="0"/>
            </a:endParaRPr>
          </a:p>
          <a:p>
            <a:pPr lvl="1" eaLnBrk="1" hangingPunct="1">
              <a:spcBef>
                <a:spcPct val="50000"/>
              </a:spcBef>
              <a:buFontTx/>
              <a:buChar char="-"/>
            </a:pPr>
            <a:endParaRPr lang="sk-SK" altLang="sk-SK" sz="2100" dirty="0">
              <a:latin typeface="Arial Narrow" panose="020B0606020202030204" pitchFamily="34" charset="0"/>
            </a:endParaRPr>
          </a:p>
          <a:p>
            <a:pPr lvl="1" eaLnBrk="1" hangingPunct="1">
              <a:spcBef>
                <a:spcPct val="50000"/>
              </a:spcBef>
              <a:buFontTx/>
              <a:buChar char="-"/>
            </a:pPr>
            <a:r>
              <a:rPr lang="sk-SK" altLang="sk-SK" sz="2100" dirty="0">
                <a:latin typeface="Arial Narrow" panose="020B0606020202030204" pitchFamily="34" charset="0"/>
              </a:rPr>
              <a:t> </a:t>
            </a:r>
            <a:r>
              <a:rPr lang="sk-SK" altLang="sk-SK" sz="2400" dirty="0">
                <a:latin typeface="Arial Narrow" panose="020B0606020202030204" pitchFamily="34" charset="0"/>
              </a:rPr>
              <a:t>zníženiny a preliačiny </a:t>
            </a:r>
            <a:r>
              <a:rPr lang="en-GB" altLang="sk-SK" sz="2400" dirty="0">
                <a:latin typeface="Arial Narrow" panose="020B0606020202030204" pitchFamily="34" charset="0"/>
              </a:rPr>
              <a:t/>
            </a:r>
            <a:br>
              <a:rPr lang="en-GB" altLang="sk-SK" sz="2400" dirty="0">
                <a:latin typeface="Arial Narrow" panose="020B0606020202030204" pitchFamily="34" charset="0"/>
              </a:rPr>
            </a:br>
            <a:r>
              <a:rPr lang="en-GB" altLang="sk-SK" sz="2400" dirty="0">
                <a:latin typeface="Arial Narrow" panose="020B0606020202030204" pitchFamily="34" charset="0"/>
              </a:rPr>
              <a:t>  </a:t>
            </a:r>
            <a:r>
              <a:rPr lang="sk-SK" altLang="sk-SK" sz="2400" dirty="0">
                <a:latin typeface="Arial Narrow" panose="020B0606020202030204" pitchFamily="34" charset="0"/>
              </a:rPr>
              <a:t>v centrálnych častiach</a:t>
            </a:r>
          </a:p>
        </p:txBody>
      </p:sp>
      <p:pic>
        <p:nvPicPr>
          <p:cNvPr id="116740" name="Picture 6" descr="subdukc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99050"/>
            <a:ext cx="2987675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http://www.enchantedlearning.com/geography/namer/riversoutlinemap/map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1375"/>
            <a:ext cx="5322888" cy="497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3" name="Picture 4" descr="http://www.enchantedlearning.com/geography/samer/riveroutlinemaplabeled/map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692150"/>
            <a:ext cx="3851275" cy="545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395288" y="0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sk-SK" sz="55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vodstvo</a:t>
            </a:r>
          </a:p>
        </p:txBody>
      </p:sp>
      <p:sp>
        <p:nvSpPr>
          <p:cNvPr id="117765" name="BlokTextu 5"/>
          <p:cNvSpPr txBox="1">
            <a:spLocks noChangeArrowheads="1"/>
          </p:cNvSpPr>
          <p:nvPr/>
        </p:nvSpPr>
        <p:spPr bwMode="auto">
          <a:xfrm>
            <a:off x="107504" y="6292850"/>
            <a:ext cx="9144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k-SK" altLang="sk-SK" sz="2200" dirty="0">
                <a:latin typeface="Arial Narrow" panose="020B0606020202030204" pitchFamily="34" charset="0"/>
              </a:rPr>
              <a:t>- vzhľadom  na orografiu sú tu vhodné podmienky na vývoj veľkých riečnych systémov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-171450"/>
            <a:ext cx="8229600" cy="908050"/>
          </a:xfrm>
        </p:spPr>
        <p:txBody>
          <a:bodyPr/>
          <a:lstStyle/>
          <a:p>
            <a:pPr eaLnBrk="1" hangingPunct="1"/>
            <a:r>
              <a:rPr lang="sk-SK" altLang="sk-SK" sz="3600"/>
              <a:t>úmoria a rieky</a:t>
            </a: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20713"/>
            <a:ext cx="9144000" cy="623728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sk-SK" altLang="sk-SK" sz="2600" dirty="0">
                <a:latin typeface="Arial Narrow" panose="020B0606020202030204" pitchFamily="34" charset="0"/>
              </a:rPr>
              <a:t>do </a:t>
            </a:r>
            <a:r>
              <a:rPr lang="sk-SK" altLang="sk-SK" sz="2600" b="1" dirty="0" err="1">
                <a:latin typeface="Arial Narrow" panose="020B0606020202030204" pitchFamily="34" charset="0"/>
              </a:rPr>
              <a:t>úmoria</a:t>
            </a:r>
            <a:r>
              <a:rPr lang="sk-SK" altLang="sk-SK" sz="2600" b="1" dirty="0">
                <a:latin typeface="Arial Narrow" panose="020B0606020202030204" pitchFamily="34" charset="0"/>
              </a:rPr>
              <a:t> Atlantického oceánu, </a:t>
            </a:r>
            <a:r>
              <a:rPr lang="sk-SK" altLang="sk-SK" sz="2600" dirty="0">
                <a:latin typeface="Arial Narrow" panose="020B0606020202030204" pitchFamily="34" charset="0"/>
              </a:rPr>
              <a:t>ktorý odvodňuje najväčšiu časť Ameriky patria:</a:t>
            </a:r>
          </a:p>
          <a:p>
            <a:pPr lvl="1" eaLnBrk="1" hangingPunct="1">
              <a:lnSpc>
                <a:spcPct val="80000"/>
              </a:lnSpc>
            </a:pPr>
            <a:r>
              <a:rPr lang="sk-SK" altLang="sk-SK" sz="2200" dirty="0">
                <a:latin typeface="Arial Narrow" panose="020B0606020202030204" pitchFamily="34" charset="0"/>
              </a:rPr>
              <a:t>Mississippi (a Missouri), Amazonka, Rieka Sv. Vavrinca, Rio Grande, </a:t>
            </a:r>
            <a:r>
              <a:rPr lang="sk-SK" altLang="sk-SK" sz="2200" dirty="0" err="1">
                <a:latin typeface="Arial Narrow" panose="020B0606020202030204" pitchFamily="34" charset="0"/>
              </a:rPr>
              <a:t>Orinoco</a:t>
            </a:r>
            <a:r>
              <a:rPr lang="sk-SK" altLang="sk-SK" sz="2200" dirty="0">
                <a:latin typeface="Arial Narrow" panose="020B0606020202030204" pitchFamily="34" charset="0"/>
              </a:rPr>
              <a:t>, Paraná, Uruguaj</a:t>
            </a:r>
          </a:p>
          <a:p>
            <a:pPr eaLnBrk="1" hangingPunct="1">
              <a:lnSpc>
                <a:spcPct val="80000"/>
              </a:lnSpc>
            </a:pPr>
            <a:r>
              <a:rPr lang="sk-SK" altLang="sk-SK" sz="2600" dirty="0">
                <a:latin typeface="Arial Narrow" panose="020B0606020202030204" pitchFamily="34" charset="0"/>
              </a:rPr>
              <a:t>do </a:t>
            </a:r>
            <a:r>
              <a:rPr lang="sk-SK" altLang="sk-SK" sz="2600" b="1" dirty="0" err="1">
                <a:latin typeface="Arial Narrow" panose="020B0606020202030204" pitchFamily="34" charset="0"/>
              </a:rPr>
              <a:t>úmoria</a:t>
            </a:r>
            <a:r>
              <a:rPr lang="sk-SK" altLang="sk-SK" sz="2600" b="1" dirty="0">
                <a:latin typeface="Arial Narrow" panose="020B0606020202030204" pitchFamily="34" charset="0"/>
              </a:rPr>
              <a:t> Severného ľadového oceánu</a:t>
            </a:r>
            <a:r>
              <a:rPr lang="sk-SK" altLang="sk-SK" sz="2600" dirty="0">
                <a:latin typeface="Arial Narrow" panose="020B0606020202030204" pitchFamily="34" charset="0"/>
              </a:rPr>
              <a:t> patrí:</a:t>
            </a:r>
          </a:p>
          <a:p>
            <a:pPr lvl="1" eaLnBrk="1" hangingPunct="1">
              <a:lnSpc>
                <a:spcPct val="80000"/>
              </a:lnSpc>
            </a:pPr>
            <a:r>
              <a:rPr lang="sk-SK" altLang="sk-SK" sz="2200" dirty="0">
                <a:latin typeface="Arial Narrow" panose="020B0606020202030204" pitchFamily="34" charset="0"/>
              </a:rPr>
              <a:t>Mackenzie</a:t>
            </a:r>
          </a:p>
          <a:p>
            <a:pPr eaLnBrk="1" hangingPunct="1">
              <a:lnSpc>
                <a:spcPct val="80000"/>
              </a:lnSpc>
            </a:pPr>
            <a:r>
              <a:rPr lang="sk-SK" altLang="sk-SK" sz="2600" dirty="0">
                <a:latin typeface="Arial Narrow" panose="020B0606020202030204" pitchFamily="34" charset="0"/>
              </a:rPr>
              <a:t>do </a:t>
            </a:r>
            <a:r>
              <a:rPr lang="sk-SK" altLang="sk-SK" sz="2600" b="1" dirty="0" err="1">
                <a:latin typeface="Arial Narrow" panose="020B0606020202030204" pitchFamily="34" charset="0"/>
              </a:rPr>
              <a:t>úmoria</a:t>
            </a:r>
            <a:r>
              <a:rPr lang="sk-SK" altLang="sk-SK" sz="2600" b="1" dirty="0">
                <a:latin typeface="Arial Narrow" panose="020B0606020202030204" pitchFamily="34" charset="0"/>
              </a:rPr>
              <a:t> Tichého oceánu</a:t>
            </a:r>
            <a:r>
              <a:rPr lang="sk-SK" altLang="sk-SK" sz="2600" dirty="0">
                <a:latin typeface="Arial Narrow" panose="020B0606020202030204" pitchFamily="34" charset="0"/>
              </a:rPr>
              <a:t> patrí:</a:t>
            </a:r>
          </a:p>
          <a:p>
            <a:pPr lvl="1" eaLnBrk="1" hangingPunct="1">
              <a:lnSpc>
                <a:spcPct val="80000"/>
              </a:lnSpc>
            </a:pPr>
            <a:r>
              <a:rPr lang="sk-SK" altLang="sk-SK" sz="2200" dirty="0">
                <a:latin typeface="Arial Narrow" panose="020B0606020202030204" pitchFamily="34" charset="0"/>
              </a:rPr>
              <a:t>Colorado, </a:t>
            </a:r>
            <a:r>
              <a:rPr lang="sk-SK" altLang="sk-SK" sz="2200" dirty="0" err="1">
                <a:latin typeface="Arial Narrow" panose="020B0606020202030204" pitchFamily="34" charset="0"/>
              </a:rPr>
              <a:t>Yucon</a:t>
            </a:r>
            <a:r>
              <a:rPr lang="sk-SK" altLang="sk-SK" sz="2200" dirty="0">
                <a:latin typeface="Arial Narrow" panose="020B0606020202030204" pitchFamily="34" charset="0"/>
              </a:rPr>
              <a:t>, Columbia</a:t>
            </a:r>
          </a:p>
          <a:p>
            <a:pPr eaLnBrk="1" hangingPunct="1">
              <a:lnSpc>
                <a:spcPct val="80000"/>
              </a:lnSpc>
            </a:pPr>
            <a:r>
              <a:rPr lang="sk-SK" altLang="sk-SK" sz="2600" dirty="0">
                <a:latin typeface="Arial Narrow" panose="020B0606020202030204" pitchFamily="34" charset="0"/>
              </a:rPr>
              <a:t>rozlišujeme tri hlavné </a:t>
            </a:r>
            <a:r>
              <a:rPr lang="sk-SK" altLang="sk-SK" sz="2600" b="1" dirty="0">
                <a:latin typeface="Arial Narrow" panose="020B0606020202030204" pitchFamily="34" charset="0"/>
              </a:rPr>
              <a:t>bezodtokové oblasti</a:t>
            </a:r>
            <a:r>
              <a:rPr lang="sk-SK" altLang="sk-SK" sz="2600" dirty="0">
                <a:latin typeface="Arial Narrow" panose="020B0606020202030204" pitchFamily="34" charset="0"/>
              </a:rPr>
              <a:t>:</a:t>
            </a:r>
          </a:p>
          <a:p>
            <a:pPr lvl="1" eaLnBrk="1" hangingPunct="1">
              <a:lnSpc>
                <a:spcPct val="80000"/>
              </a:lnSpc>
            </a:pPr>
            <a:r>
              <a:rPr lang="sk-SK" altLang="sk-SK" sz="2200" dirty="0">
                <a:latin typeface="Arial Narrow" panose="020B0606020202030204" pitchFamily="34" charset="0"/>
              </a:rPr>
              <a:t>medzi Skalnatými vrchmi a Kordillerami, </a:t>
            </a:r>
            <a:r>
              <a:rPr lang="en-GB" altLang="sk-SK" sz="2200" dirty="0">
                <a:latin typeface="Arial Narrow" panose="020B0606020202030204" pitchFamily="34" charset="0"/>
              </a:rPr>
              <a:t/>
            </a:r>
            <a:br>
              <a:rPr lang="en-GB" altLang="sk-SK" sz="2200" dirty="0">
                <a:latin typeface="Arial Narrow" panose="020B0606020202030204" pitchFamily="34" charset="0"/>
              </a:rPr>
            </a:br>
            <a:r>
              <a:rPr lang="sk-SK" altLang="sk-SK" sz="2200" dirty="0">
                <a:latin typeface="Arial Narrow" panose="020B0606020202030204" pitchFamily="34" charset="0"/>
              </a:rPr>
              <a:t>kde leží </a:t>
            </a:r>
            <a:r>
              <a:rPr lang="sk-SK" altLang="sk-SK" sz="2200" b="1" dirty="0">
                <a:latin typeface="Arial Narrow" panose="020B0606020202030204" pitchFamily="34" charset="0"/>
              </a:rPr>
              <a:t>Veľké soľné jazero</a:t>
            </a:r>
            <a:endParaRPr lang="en-GB" altLang="sk-SK" sz="2200" b="1" dirty="0">
              <a:latin typeface="Arial Narrow" panose="020B0606020202030204" pitchFamily="34" charset="0"/>
            </a:endParaRPr>
          </a:p>
          <a:p>
            <a:pPr lvl="1" eaLnBrk="1" hangingPunct="1">
              <a:lnSpc>
                <a:spcPct val="80000"/>
              </a:lnSpc>
            </a:pPr>
            <a:endParaRPr lang="sk-SK" altLang="sk-SK" sz="2200" b="1" dirty="0">
              <a:latin typeface="Arial Narrow" panose="020B0606020202030204" pitchFamily="34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sk-SK" altLang="sk-SK" sz="2200" dirty="0">
                <a:latin typeface="Arial Narrow" panose="020B0606020202030204" pitchFamily="34" charset="0"/>
              </a:rPr>
              <a:t>vo vysokohorskej oblasti</a:t>
            </a:r>
            <a:r>
              <a:rPr lang="en-GB" altLang="sk-SK" sz="2200" dirty="0">
                <a:latin typeface="Arial Narrow" panose="020B0606020202030204" pitchFamily="34" charset="0"/>
              </a:rPr>
              <a:t> </a:t>
            </a:r>
            <a:r>
              <a:rPr lang="sk-SK" altLang="sk-SK" sz="2200" dirty="0">
                <a:latin typeface="Arial Narrow" panose="020B0606020202030204" pitchFamily="34" charset="0"/>
              </a:rPr>
              <a:t>peruánskych </a:t>
            </a:r>
            <a:r>
              <a:rPr lang="en-GB" altLang="sk-SK" sz="2200" dirty="0">
                <a:latin typeface="Arial Narrow" panose="020B0606020202030204" pitchFamily="34" charset="0"/>
              </a:rPr>
              <a:t/>
            </a:r>
            <a:br>
              <a:rPr lang="en-GB" altLang="sk-SK" sz="2200" dirty="0">
                <a:latin typeface="Arial Narrow" panose="020B0606020202030204" pitchFamily="34" charset="0"/>
              </a:rPr>
            </a:br>
            <a:r>
              <a:rPr lang="sk-SK" altLang="sk-SK" sz="2200" dirty="0">
                <a:latin typeface="Arial Narrow" panose="020B0606020202030204" pitchFamily="34" charset="0"/>
              </a:rPr>
              <a:t>Ánd, kde</a:t>
            </a:r>
            <a:r>
              <a:rPr lang="en-GB" altLang="sk-SK" sz="2200" dirty="0">
                <a:latin typeface="Arial Narrow" panose="020B0606020202030204" pitchFamily="34" charset="0"/>
              </a:rPr>
              <a:t> l</a:t>
            </a:r>
            <a:r>
              <a:rPr lang="sk-SK" altLang="sk-SK" sz="2200" dirty="0" err="1">
                <a:latin typeface="Arial Narrow" panose="020B0606020202030204" pitchFamily="34" charset="0"/>
              </a:rPr>
              <a:t>eží</a:t>
            </a:r>
            <a:r>
              <a:rPr lang="sk-SK" altLang="sk-SK" sz="2200" dirty="0">
                <a:latin typeface="Arial Narrow" panose="020B0606020202030204" pitchFamily="34" charset="0"/>
              </a:rPr>
              <a:t> jazero </a:t>
            </a:r>
            <a:r>
              <a:rPr lang="sk-SK" altLang="sk-SK" sz="2200" b="1" dirty="0">
                <a:latin typeface="Arial Narrow" panose="020B0606020202030204" pitchFamily="34" charset="0"/>
              </a:rPr>
              <a:t>Titicaca</a:t>
            </a:r>
            <a:endParaRPr lang="en-GB" altLang="sk-SK" sz="2200" b="1" dirty="0">
              <a:latin typeface="Arial Narrow" panose="020B0606020202030204" pitchFamily="34" charset="0"/>
            </a:endParaRPr>
          </a:p>
          <a:p>
            <a:pPr lvl="1" eaLnBrk="1" hangingPunct="1">
              <a:lnSpc>
                <a:spcPct val="80000"/>
              </a:lnSpc>
            </a:pPr>
            <a:endParaRPr lang="sk-SK" altLang="sk-SK" sz="2200" b="1" dirty="0">
              <a:latin typeface="Arial Narrow" panose="020B0606020202030204" pitchFamily="34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sk-SK" altLang="sk-SK" sz="2200" dirty="0">
                <a:latin typeface="Arial Narrow" panose="020B0606020202030204" pitchFamily="34" charset="0"/>
              </a:rPr>
              <a:t>vo Venezuele, kde na Venezuelský </a:t>
            </a:r>
            <a:r>
              <a:rPr lang="en-GB" altLang="sk-SK" sz="2200" dirty="0">
                <a:latin typeface="Arial Narrow" panose="020B0606020202030204" pitchFamily="34" charset="0"/>
              </a:rPr>
              <a:t/>
            </a:r>
            <a:br>
              <a:rPr lang="en-GB" altLang="sk-SK" sz="2200" dirty="0">
                <a:latin typeface="Arial Narrow" panose="020B0606020202030204" pitchFamily="34" charset="0"/>
              </a:rPr>
            </a:br>
            <a:r>
              <a:rPr lang="sk-SK" altLang="sk-SK" sz="2200" dirty="0">
                <a:latin typeface="Arial Narrow" panose="020B0606020202030204" pitchFamily="34" charset="0"/>
              </a:rPr>
              <a:t>záliv nadväzuje prehradená lagúna,</a:t>
            </a:r>
            <a:r>
              <a:rPr lang="en-GB" altLang="sk-SK" sz="2200" dirty="0">
                <a:latin typeface="Arial Narrow" panose="020B0606020202030204" pitchFamily="34" charset="0"/>
              </a:rPr>
              <a:t/>
            </a:r>
            <a:br>
              <a:rPr lang="en-GB" altLang="sk-SK" sz="2200" dirty="0">
                <a:latin typeface="Arial Narrow" panose="020B0606020202030204" pitchFamily="34" charset="0"/>
              </a:rPr>
            </a:br>
            <a:r>
              <a:rPr lang="sk-SK" altLang="sk-SK" sz="2200" dirty="0">
                <a:latin typeface="Arial Narrow" panose="020B0606020202030204" pitchFamily="34" charset="0"/>
              </a:rPr>
              <a:t>ktorá tvorí </a:t>
            </a:r>
            <a:r>
              <a:rPr lang="sk-SK" altLang="sk-SK" sz="2200" b="1" dirty="0" err="1">
                <a:latin typeface="Arial Narrow" panose="020B0606020202030204" pitchFamily="34" charset="0"/>
              </a:rPr>
              <a:t>Maracaibské</a:t>
            </a:r>
            <a:r>
              <a:rPr lang="sk-SK" altLang="sk-SK" sz="2200" b="1" dirty="0">
                <a:latin typeface="Arial Narrow" panose="020B0606020202030204" pitchFamily="34" charset="0"/>
              </a:rPr>
              <a:t> jazero</a:t>
            </a:r>
          </a:p>
        </p:txBody>
      </p:sp>
      <p:pic>
        <p:nvPicPr>
          <p:cNvPr id="118788" name="Picture 4" descr="mara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123594"/>
            <a:ext cx="4170685" cy="2694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89" name="Line 5"/>
          <p:cNvSpPr>
            <a:spLocks noChangeShapeType="1"/>
          </p:cNvSpPr>
          <p:nvPr/>
        </p:nvSpPr>
        <p:spPr bwMode="auto">
          <a:xfrm flipV="1">
            <a:off x="4067944" y="6165850"/>
            <a:ext cx="1943919" cy="21547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5795963" cy="1052513"/>
          </a:xfrm>
          <a:solidFill>
            <a:srgbClr val="CCFFFF">
              <a:alpha val="30000"/>
            </a:srgbClr>
          </a:solidFill>
        </p:spPr>
        <p:txBody>
          <a:bodyPr/>
          <a:lstStyle/>
          <a:p>
            <a:pPr eaLnBrk="1" hangingPunct="1">
              <a:defRPr/>
            </a:pPr>
            <a:r>
              <a:rPr lang="sk-SK" sz="4800" b="1">
                <a:effectLst>
                  <a:outerShdw blurRad="38100" dist="38100" dir="2700000" algn="tl">
                    <a:srgbClr val="FFFFFF"/>
                  </a:outerShdw>
                </a:effectLst>
              </a:rPr>
              <a:t>platňová tektonika</a:t>
            </a:r>
          </a:p>
        </p:txBody>
      </p:sp>
      <p:sp>
        <p:nvSpPr>
          <p:cNvPr id="14343" name="Rectangle 7"/>
          <p:cNvSpPr>
            <a:spLocks noChangeArrowheads="1"/>
          </p:cNvSpPr>
          <p:nvPr/>
        </p:nvSpPr>
        <p:spPr bwMode="auto">
          <a:xfrm>
            <a:off x="0" y="0"/>
            <a:ext cx="5795963" cy="1052513"/>
          </a:xfrm>
          <a:prstGeom prst="rect">
            <a:avLst/>
          </a:prstGeom>
          <a:solidFill>
            <a:srgbClr val="CCFFFF">
              <a:alpha val="3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sk-SK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platňová tektonika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34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229600" cy="777875"/>
          </a:xfrm>
        </p:spPr>
        <p:txBody>
          <a:bodyPr/>
          <a:lstStyle/>
          <a:p>
            <a:pPr eaLnBrk="1" hangingPunct="1"/>
            <a:r>
              <a:rPr lang="sk-SK" altLang="sk-SK" sz="3600"/>
              <a:t>jazerá</a:t>
            </a: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36713"/>
            <a:ext cx="9144000" cy="5832376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sk-SK" altLang="sk-SK" sz="2800" dirty="0">
                <a:latin typeface="Arial Narrow" panose="020B0606020202030204" pitchFamily="34" charset="0"/>
              </a:rPr>
              <a:t>významným krajinným prvkom sú </a:t>
            </a:r>
            <a:r>
              <a:rPr lang="sk-SK" altLang="sk-SK" sz="2800" b="1" dirty="0">
                <a:latin typeface="Arial Narrow" panose="020B0606020202030204" pitchFamily="34" charset="0"/>
              </a:rPr>
              <a:t>Veľké kanadské jazerá </a:t>
            </a:r>
            <a:r>
              <a:rPr lang="sk-SK" altLang="sk-SK" sz="2800" dirty="0">
                <a:latin typeface="Arial Narrow" panose="020B0606020202030204" pitchFamily="34" charset="0"/>
              </a:rPr>
              <a:t>- sústava piatich jazier ležiacich na hraniciach Kanady a USA. 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400" dirty="0">
                <a:latin typeface="Arial Narrow" panose="020B0606020202030204" pitchFamily="34" charset="0"/>
              </a:rPr>
              <a:t>Je to najväčšia skupina sladkovodných jazier na zemeguli </a:t>
            </a:r>
          </a:p>
          <a:p>
            <a:pPr eaLnBrk="1" hangingPunct="1">
              <a:lnSpc>
                <a:spcPct val="90000"/>
              </a:lnSpc>
            </a:pPr>
            <a:endParaRPr lang="en-GB" altLang="sk-SK" sz="28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sk-SK" altLang="sk-SK" sz="28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sk-SK" altLang="sk-SK" sz="28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sk-SK" altLang="sk-SK" sz="28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sk-SK" altLang="sk-SK" sz="28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sk-SK" altLang="sk-SK" sz="28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sk-SK" altLang="sk-SK" sz="28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sk-SK" altLang="sk-SK" sz="28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sk-SK" altLang="sk-SK" sz="2800" dirty="0">
                <a:latin typeface="Arial Narrow" panose="020B0606020202030204" pitchFamily="34" charset="0"/>
              </a:rPr>
              <a:t>z ďalších jazier sú významné: </a:t>
            </a:r>
            <a:r>
              <a:rPr lang="sk-SK" altLang="sk-SK" sz="2800" b="1" dirty="0">
                <a:latin typeface="Arial Narrow" panose="020B0606020202030204" pitchFamily="34" charset="0"/>
              </a:rPr>
              <a:t>Veľké </a:t>
            </a:r>
            <a:r>
              <a:rPr lang="en-GB" altLang="sk-SK" sz="2800" b="1" dirty="0">
                <a:latin typeface="Arial Narrow" panose="020B0606020202030204" pitchFamily="34" charset="0"/>
              </a:rPr>
              <a:t>m</a:t>
            </a:r>
            <a:r>
              <a:rPr lang="sk-SK" altLang="sk-SK" sz="2800" b="1" dirty="0" err="1">
                <a:latin typeface="Arial Narrow" panose="020B0606020202030204" pitchFamily="34" charset="0"/>
              </a:rPr>
              <a:t>edvedie</a:t>
            </a:r>
            <a:r>
              <a:rPr lang="sk-SK" altLang="sk-SK" sz="2800" b="1" dirty="0">
                <a:latin typeface="Arial Narrow" panose="020B0606020202030204" pitchFamily="34" charset="0"/>
              </a:rPr>
              <a:t> jazero, </a:t>
            </a:r>
            <a:r>
              <a:rPr lang="en-GB" altLang="sk-SK" sz="2800" b="1" dirty="0">
                <a:latin typeface="Arial Narrow" panose="020B0606020202030204" pitchFamily="34" charset="0"/>
              </a:rPr>
              <a:t/>
            </a:r>
            <a:br>
              <a:rPr lang="en-GB" altLang="sk-SK" sz="2800" b="1" dirty="0">
                <a:latin typeface="Arial Narrow" panose="020B0606020202030204" pitchFamily="34" charset="0"/>
              </a:rPr>
            </a:br>
            <a:r>
              <a:rPr lang="sk-SK" altLang="sk-SK" sz="2800" b="1" dirty="0">
                <a:latin typeface="Arial Narrow" panose="020B0606020202030204" pitchFamily="34" charset="0"/>
              </a:rPr>
              <a:t>Veľké jazero otrokov</a:t>
            </a:r>
            <a:r>
              <a:rPr lang="en-GB" altLang="sk-SK" sz="2800" b="1" dirty="0">
                <a:latin typeface="Arial Narrow" panose="020B0606020202030204" pitchFamily="34" charset="0"/>
              </a:rPr>
              <a:t>,</a:t>
            </a:r>
            <a:r>
              <a:rPr lang="sk-SK" altLang="sk-SK" sz="2800" dirty="0">
                <a:latin typeface="Arial Narrow" panose="020B0606020202030204" pitchFamily="34" charset="0"/>
              </a:rPr>
              <a:t> </a:t>
            </a:r>
            <a:r>
              <a:rPr lang="sk-SK" altLang="sk-SK" sz="2800" b="1" dirty="0">
                <a:latin typeface="Arial Narrow" panose="020B0606020202030204" pitchFamily="34" charset="0"/>
              </a:rPr>
              <a:t>Nikaragujské jazero</a:t>
            </a:r>
            <a:endParaRPr lang="sk-SK" altLang="sk-SK" sz="2800" dirty="0">
              <a:latin typeface="Arial Narrow" panose="020B0606020202030204" pitchFamily="34" charset="0"/>
            </a:endParaRP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060848"/>
            <a:ext cx="5357133" cy="3798123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20688"/>
            <a:ext cx="3743832" cy="6237312"/>
          </a:xfrm>
          <a:prstGeom prst="rect">
            <a:avLst/>
          </a:prstGeom>
        </p:spPr>
      </p:pic>
      <p:sp>
        <p:nvSpPr>
          <p:cNvPr id="6" name="BlokTextu 5"/>
          <p:cNvSpPr txBox="1"/>
          <p:nvPr/>
        </p:nvSpPr>
        <p:spPr>
          <a:xfrm>
            <a:off x="143725" y="0"/>
            <a:ext cx="34563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000" dirty="0"/>
              <a:t>Klimatické pomery</a:t>
            </a:r>
          </a:p>
        </p:txBody>
      </p:sp>
      <p:pic>
        <p:nvPicPr>
          <p:cNvPr id="7" name="Picture 5" descr="File:Corrientes-oceanicas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 r="46850" b="8076"/>
          <a:stretch/>
        </p:blipFill>
        <p:spPr bwMode="auto">
          <a:xfrm>
            <a:off x="4878057" y="23948"/>
            <a:ext cx="4265944" cy="4197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4377" r="61812" b="27821"/>
          <a:stretch/>
        </p:blipFill>
        <p:spPr bwMode="auto">
          <a:xfrm>
            <a:off x="3737194" y="2604210"/>
            <a:ext cx="1800200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74920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388" y="188913"/>
            <a:ext cx="8785225" cy="1281112"/>
          </a:xfrm>
          <a:solidFill>
            <a:schemeClr val="bg1">
              <a:alpha val="30000"/>
            </a:schemeClr>
          </a:solidFill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sk-SK" altLang="sk-SK" sz="5900"/>
              <a:t>AUSTRÁLIA A OCEÁNIA</a:t>
            </a:r>
          </a:p>
        </p:txBody>
      </p:sp>
      <p:sp>
        <p:nvSpPr>
          <p:cNvPr id="466947" name="Text Box 3"/>
          <p:cNvSpPr txBox="1">
            <a:spLocks noChangeArrowheads="1"/>
          </p:cNvSpPr>
          <p:nvPr/>
        </p:nvSpPr>
        <p:spPr bwMode="auto">
          <a:xfrm>
            <a:off x="1331913" y="5589588"/>
            <a:ext cx="6553200" cy="1016000"/>
          </a:xfrm>
          <a:prstGeom prst="rect">
            <a:avLst/>
          </a:prstGeom>
          <a:solidFill>
            <a:schemeClr val="tx1">
              <a:alpha val="3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k-SK" altLang="sk-SK" sz="6000">
                <a:solidFill>
                  <a:srgbClr val="FFFFFF"/>
                </a:solidFill>
                <a:latin typeface="Arial"/>
              </a:rPr>
              <a:t>AUSTRONÉZIA</a:t>
            </a:r>
          </a:p>
        </p:txBody>
      </p:sp>
    </p:spTree>
    <p:extLst>
      <p:ext uri="{BB962C8B-B14F-4D97-AF65-F5344CB8AC3E}">
        <p14:creationId xmlns:p14="http://schemas.microsoft.com/office/powerpoint/2010/main" val="13567495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454482" y="3716338"/>
            <a:ext cx="2664421" cy="3141662"/>
          </a:xfrm>
          <a:solidFill>
            <a:srgbClr val="CCFFFF">
              <a:alpha val="50195"/>
            </a:srgbClr>
          </a:solidFill>
          <a:ln>
            <a:solidFill>
              <a:schemeClr val="hlink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sk-SK" altLang="en-US" sz="2800" dirty="0">
                <a:latin typeface="Arial Narrow" panose="020B0606020202030204" pitchFamily="34" charset="0"/>
              </a:rPr>
              <a:t>Základné delenie</a:t>
            </a:r>
          </a:p>
          <a:p>
            <a:pPr eaLnBrk="1" hangingPunct="1">
              <a:lnSpc>
                <a:spcPct val="80000"/>
              </a:lnSpc>
            </a:pPr>
            <a:r>
              <a:rPr lang="sk-SK" altLang="en-US" sz="2800" dirty="0">
                <a:latin typeface="Arial Narrow" panose="020B0606020202030204" pitchFamily="34" charset="0"/>
              </a:rPr>
              <a:t>Austrália</a:t>
            </a:r>
          </a:p>
          <a:p>
            <a:pPr lvl="1" eaLnBrk="1" hangingPunct="1">
              <a:lnSpc>
                <a:spcPct val="80000"/>
              </a:lnSpc>
            </a:pPr>
            <a:r>
              <a:rPr lang="sk-SK" altLang="en-US" sz="2400" dirty="0">
                <a:latin typeface="Arial Narrow" panose="020B0606020202030204" pitchFamily="34" charset="0"/>
              </a:rPr>
              <a:t>Austrália</a:t>
            </a:r>
          </a:p>
          <a:p>
            <a:pPr lvl="1" eaLnBrk="1" hangingPunct="1">
              <a:lnSpc>
                <a:spcPct val="80000"/>
              </a:lnSpc>
            </a:pPr>
            <a:r>
              <a:rPr lang="sk-SK" altLang="en-US" sz="2400" dirty="0">
                <a:latin typeface="Arial Narrow" panose="020B0606020202030204" pitchFamily="34" charset="0"/>
              </a:rPr>
              <a:t>Nový Zéland</a:t>
            </a:r>
          </a:p>
          <a:p>
            <a:pPr eaLnBrk="1" hangingPunct="1">
              <a:lnSpc>
                <a:spcPct val="80000"/>
              </a:lnSpc>
            </a:pPr>
            <a:r>
              <a:rPr lang="sk-SK" altLang="en-US" sz="2800" dirty="0">
                <a:latin typeface="Arial Narrow" panose="020B0606020202030204" pitchFamily="34" charset="0"/>
              </a:rPr>
              <a:t>Oceánia</a:t>
            </a:r>
          </a:p>
          <a:p>
            <a:pPr lvl="1" eaLnBrk="1" hangingPunct="1">
              <a:lnSpc>
                <a:spcPct val="80000"/>
              </a:lnSpc>
            </a:pPr>
            <a:r>
              <a:rPr lang="sk-SK" altLang="en-US" sz="2400" dirty="0">
                <a:latin typeface="Arial Narrow" panose="020B0606020202030204" pitchFamily="34" charset="0"/>
              </a:rPr>
              <a:t>Melanézia</a:t>
            </a:r>
          </a:p>
          <a:p>
            <a:pPr lvl="1" eaLnBrk="1" hangingPunct="1">
              <a:lnSpc>
                <a:spcPct val="80000"/>
              </a:lnSpc>
            </a:pPr>
            <a:r>
              <a:rPr lang="sk-SK" altLang="en-US" sz="2400" dirty="0">
                <a:latin typeface="Arial Narrow" panose="020B0606020202030204" pitchFamily="34" charset="0"/>
              </a:rPr>
              <a:t>Mikronézia</a:t>
            </a:r>
          </a:p>
          <a:p>
            <a:pPr lvl="1" eaLnBrk="1" hangingPunct="1">
              <a:lnSpc>
                <a:spcPct val="80000"/>
              </a:lnSpc>
            </a:pPr>
            <a:r>
              <a:rPr lang="sk-SK" altLang="en-US" sz="2400" dirty="0">
                <a:latin typeface="Arial Narrow" panose="020B0606020202030204" pitchFamily="34" charset="0"/>
              </a:rPr>
              <a:t>Polynézia</a:t>
            </a:r>
          </a:p>
        </p:txBody>
      </p:sp>
    </p:spTree>
    <p:extLst>
      <p:ext uri="{BB962C8B-B14F-4D97-AF65-F5344CB8AC3E}">
        <p14:creationId xmlns:p14="http://schemas.microsoft.com/office/powerpoint/2010/main" val="34997724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16632"/>
            <a:ext cx="8229600" cy="850900"/>
          </a:xfrm>
        </p:spPr>
        <p:txBody>
          <a:bodyPr/>
          <a:lstStyle/>
          <a:p>
            <a:pPr eaLnBrk="1" hangingPunct="1"/>
            <a:r>
              <a:rPr lang="sk-SK" altLang="en-US" dirty="0"/>
              <a:t>základné </a:t>
            </a:r>
            <a:r>
              <a:rPr lang="sk-SK" altLang="en-US" dirty="0" err="1"/>
              <a:t>info</a:t>
            </a:r>
            <a:endParaRPr lang="sk-SK" altLang="en-US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4679" y="1052736"/>
            <a:ext cx="9144000" cy="5805264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sk-SK" altLang="en-US" sz="2200" dirty="0">
                <a:latin typeface="Arial Narrow" panose="020B0606020202030204" pitchFamily="34" charset="0"/>
              </a:rPr>
              <a:t>Rozloha: 9 mil. km²</a:t>
            </a:r>
          </a:p>
          <a:p>
            <a:pPr eaLnBrk="1" hangingPunct="1">
              <a:lnSpc>
                <a:spcPct val="90000"/>
              </a:lnSpc>
            </a:pPr>
            <a:r>
              <a:rPr lang="sk-SK" altLang="en-US" sz="2200" dirty="0">
                <a:latin typeface="Arial Narrow" panose="020B0606020202030204" pitchFamily="34" charset="0"/>
              </a:rPr>
              <a:t>Počet obyvateľov: </a:t>
            </a:r>
            <a:r>
              <a:rPr lang="en-GB" altLang="en-US" sz="2200" dirty="0">
                <a:latin typeface="Arial Narrow" panose="020B0606020202030204" pitchFamily="34" charset="0"/>
              </a:rPr>
              <a:t>4</a:t>
            </a:r>
            <a:r>
              <a:rPr lang="sk-SK" altLang="en-US" sz="2200" dirty="0">
                <a:latin typeface="Arial Narrow" panose="020B0606020202030204" pitchFamily="34" charset="0"/>
              </a:rPr>
              <a:t>3 miliónov</a:t>
            </a:r>
            <a:r>
              <a:rPr lang="en-GB" altLang="en-US" sz="2200" dirty="0">
                <a:latin typeface="Arial Narrow" panose="020B0606020202030204" pitchFamily="34" charset="0"/>
              </a:rPr>
              <a:t> (20</a:t>
            </a:r>
            <a:r>
              <a:rPr lang="sk-SK" altLang="en-US" sz="2200" dirty="0">
                <a:latin typeface="Arial Narrow" panose="020B0606020202030204" pitchFamily="34" charset="0"/>
              </a:rPr>
              <a:t>20</a:t>
            </a:r>
            <a:r>
              <a:rPr lang="en-GB" altLang="en-US" sz="2200" dirty="0">
                <a:latin typeface="Arial Narrow" panose="020B0606020202030204" pitchFamily="34" charset="0"/>
              </a:rPr>
              <a:t>)</a:t>
            </a:r>
            <a:endParaRPr lang="sk-SK" altLang="en-US" sz="22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sk-SK" altLang="en-US" sz="2200" dirty="0">
                <a:latin typeface="Arial Narrow" panose="020B0606020202030204" pitchFamily="34" charset="0"/>
              </a:rPr>
              <a:t>Hustota zaľudnenia: 4</a:t>
            </a:r>
            <a:r>
              <a:rPr lang="en-GB" altLang="en-US" sz="2200" dirty="0">
                <a:latin typeface="Arial Narrow" panose="020B0606020202030204" pitchFamily="34" charset="0"/>
              </a:rPr>
              <a:t>,</a:t>
            </a:r>
            <a:r>
              <a:rPr lang="sk-SK" altLang="en-US" sz="2200" dirty="0">
                <a:latin typeface="Arial Narrow" panose="020B0606020202030204" pitchFamily="34" charset="0"/>
              </a:rPr>
              <a:t>7 obyv./km²</a:t>
            </a:r>
          </a:p>
          <a:p>
            <a:pPr eaLnBrk="1" hangingPunct="1">
              <a:lnSpc>
                <a:spcPct val="90000"/>
              </a:lnSpc>
            </a:pPr>
            <a:r>
              <a:rPr lang="sk-SK" altLang="en-US" sz="2200" dirty="0">
                <a:latin typeface="Arial Narrow" panose="020B0606020202030204" pitchFamily="34" charset="0"/>
              </a:rPr>
              <a:t>Priemerná výška: 340 m n. m.</a:t>
            </a:r>
          </a:p>
          <a:p>
            <a:pPr eaLnBrk="1" hangingPunct="1">
              <a:lnSpc>
                <a:spcPct val="90000"/>
              </a:lnSpc>
            </a:pPr>
            <a:r>
              <a:rPr lang="sk-SK" altLang="en-US" sz="2200" dirty="0">
                <a:latin typeface="Arial Narrow" panose="020B0606020202030204" pitchFamily="34" charset="0"/>
              </a:rPr>
              <a:t>Najvyšší vrchol: Puncak Jaya, N. Guinea, Indonézia, 5 030 m n. m.</a:t>
            </a:r>
          </a:p>
          <a:p>
            <a:pPr eaLnBrk="1" hangingPunct="1">
              <a:lnSpc>
                <a:spcPct val="90000"/>
              </a:lnSpc>
            </a:pPr>
            <a:r>
              <a:rPr lang="sk-SK" altLang="en-US" sz="2200" dirty="0">
                <a:latin typeface="Arial Narrow" panose="020B0606020202030204" pitchFamily="34" charset="0"/>
              </a:rPr>
              <a:t>Najväčšia rieka: Murray, Austrália, dĺžka 3 370 km</a:t>
            </a:r>
          </a:p>
          <a:p>
            <a:pPr eaLnBrk="1" hangingPunct="1">
              <a:lnSpc>
                <a:spcPct val="90000"/>
              </a:lnSpc>
            </a:pPr>
            <a:r>
              <a:rPr lang="sk-SK" altLang="en-US" sz="2200" dirty="0">
                <a:latin typeface="Arial Narrow" panose="020B0606020202030204" pitchFamily="34" charset="0"/>
              </a:rPr>
              <a:t>Najväčšie jazero: </a:t>
            </a:r>
            <a:r>
              <a:rPr lang="sk-SK" altLang="en-US" sz="2200" dirty="0" err="1">
                <a:latin typeface="Arial Narrow" panose="020B0606020202030204" pitchFamily="34" charset="0"/>
              </a:rPr>
              <a:t>Eyrovo</a:t>
            </a:r>
            <a:r>
              <a:rPr lang="sk-SK" altLang="en-US" sz="2200" dirty="0">
                <a:latin typeface="Arial Narrow" panose="020B0606020202030204" pitchFamily="34" charset="0"/>
              </a:rPr>
              <a:t>, Austrália, 9 500 km²</a:t>
            </a:r>
          </a:p>
          <a:p>
            <a:pPr eaLnBrk="1" hangingPunct="1">
              <a:lnSpc>
                <a:spcPct val="90000"/>
              </a:lnSpc>
            </a:pPr>
            <a:r>
              <a:rPr lang="sk-SK" altLang="en-US" sz="2200" dirty="0">
                <a:latin typeface="Arial Narrow" panose="020B0606020202030204" pitchFamily="34" charset="0"/>
              </a:rPr>
              <a:t>Najväčšie štáty, rozloha: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en-US" sz="1800" dirty="0">
                <a:latin typeface="Arial Narrow" panose="020B0606020202030204" pitchFamily="34" charset="0"/>
              </a:rPr>
              <a:t>Austrália 		7 682 557 km²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en-US" sz="1800" dirty="0">
                <a:latin typeface="Arial Narrow" panose="020B0606020202030204" pitchFamily="34" charset="0"/>
              </a:rPr>
              <a:t>Papua-Nová Guinea         462 840 km²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en-US" sz="1800" dirty="0">
                <a:latin typeface="Arial Narrow" panose="020B0606020202030204" pitchFamily="34" charset="0"/>
              </a:rPr>
              <a:t>Nový Zéland 	   270 534 km²</a:t>
            </a:r>
          </a:p>
          <a:p>
            <a:pPr eaLnBrk="1" hangingPunct="1">
              <a:lnSpc>
                <a:spcPct val="90000"/>
              </a:lnSpc>
            </a:pPr>
            <a:endParaRPr lang="sk-SK" altLang="en-US" sz="2400" dirty="0"/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582429"/>
            <a:ext cx="4135273" cy="3275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0936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09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1557338"/>
            <a:ext cx="8229600" cy="1143000"/>
          </a:xfrm>
        </p:spPr>
        <p:txBody>
          <a:bodyPr/>
          <a:lstStyle/>
          <a:p>
            <a:r>
              <a:rPr lang="sk-SK" altLang="sk-SK" sz="5400" b="1"/>
              <a:t>A U S T R Á L I A</a:t>
            </a:r>
          </a:p>
        </p:txBody>
      </p:sp>
      <p:pic>
        <p:nvPicPr>
          <p:cNvPr id="4730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25" y="0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BlokTextu 1"/>
          <p:cNvSpPr txBox="1"/>
          <p:nvPr/>
        </p:nvSpPr>
        <p:spPr>
          <a:xfrm>
            <a:off x="7092280" y="6488668"/>
            <a:ext cx="2051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rgbClr val="000000"/>
                </a:solidFill>
                <a:latin typeface="Arial"/>
                <a:hlinkClick r:id="rId5"/>
              </a:rPr>
              <a:t>zdroj väčšiny máp</a:t>
            </a:r>
            <a:endParaRPr lang="sk-SK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10981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706438"/>
          </a:xfrm>
        </p:spPr>
        <p:txBody>
          <a:bodyPr/>
          <a:lstStyle/>
          <a:p>
            <a:pPr eaLnBrk="1" hangingPunct="1"/>
            <a:r>
              <a:rPr lang="sk-SK" altLang="en-US" sz="4000"/>
              <a:t>Povrch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76825" y="1484313"/>
            <a:ext cx="4067175" cy="504031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sk-SK" altLang="en-US" sz="2400" dirty="0">
                <a:latin typeface="Arial Narrow" panose="020B0606020202030204" pitchFamily="34" charset="0"/>
              </a:rPr>
              <a:t>priemerná </a:t>
            </a:r>
            <a:r>
              <a:rPr lang="sk-SK" altLang="en-US" sz="2400" dirty="0" err="1">
                <a:latin typeface="Arial Narrow" panose="020B0606020202030204" pitchFamily="34" charset="0"/>
              </a:rPr>
              <a:t>nadm</a:t>
            </a:r>
            <a:r>
              <a:rPr lang="sk-SK" altLang="en-US" sz="2400" dirty="0">
                <a:latin typeface="Arial Narrow" panose="020B0606020202030204" pitchFamily="34" charset="0"/>
              </a:rPr>
              <a:t>. výška: 300 m</a:t>
            </a:r>
          </a:p>
          <a:p>
            <a:pPr eaLnBrk="1" hangingPunct="1">
              <a:lnSpc>
                <a:spcPct val="80000"/>
              </a:lnSpc>
            </a:pPr>
            <a:r>
              <a:rPr lang="sk-SK" altLang="en-US" sz="2400" dirty="0">
                <a:latin typeface="Arial Narrow" panose="020B0606020202030204" pitchFamily="34" charset="0"/>
              </a:rPr>
              <a:t>hrubé formy tvaroval pohyb tektonických platní</a:t>
            </a:r>
          </a:p>
          <a:p>
            <a:pPr eaLnBrk="1" hangingPunct="1">
              <a:lnSpc>
                <a:spcPct val="80000"/>
              </a:lnSpc>
            </a:pPr>
            <a:r>
              <a:rPr lang="sk-SK" altLang="en-US" sz="2400" dirty="0">
                <a:latin typeface="Arial Narrow" panose="020B0606020202030204" pitchFamily="34" charset="0"/>
              </a:rPr>
              <a:t>detaily voda a vietor</a:t>
            </a:r>
          </a:p>
          <a:p>
            <a:pPr eaLnBrk="1" hangingPunct="1">
              <a:lnSpc>
                <a:spcPct val="80000"/>
              </a:lnSpc>
            </a:pPr>
            <a:r>
              <a:rPr lang="sk-SK" altLang="en-US" sz="2400" dirty="0">
                <a:latin typeface="Arial Narrow" panose="020B0606020202030204" pitchFamily="34" charset="0"/>
              </a:rPr>
              <a:t>3 základné celky:</a:t>
            </a:r>
          </a:p>
          <a:p>
            <a:pPr lvl="1" eaLnBrk="1" hangingPunct="1">
              <a:lnSpc>
                <a:spcPct val="80000"/>
              </a:lnSpc>
            </a:pPr>
            <a:r>
              <a:rPr lang="sk-SK" altLang="en-US" sz="2000" dirty="0">
                <a:latin typeface="Arial Narrow" panose="020B0606020202030204" pitchFamily="34" charset="0"/>
              </a:rPr>
              <a:t>Západná plošina</a:t>
            </a:r>
          </a:p>
          <a:p>
            <a:pPr lvl="1" eaLnBrk="1" hangingPunct="1">
              <a:lnSpc>
                <a:spcPct val="80000"/>
              </a:lnSpc>
            </a:pPr>
            <a:r>
              <a:rPr lang="sk-SK" altLang="en-US" sz="2000" dirty="0">
                <a:latin typeface="Arial Narrow" panose="020B0606020202030204" pitchFamily="34" charset="0"/>
              </a:rPr>
              <a:t>Centrálna nížina</a:t>
            </a:r>
          </a:p>
          <a:p>
            <a:pPr lvl="1" eaLnBrk="1" hangingPunct="1">
              <a:lnSpc>
                <a:spcPct val="80000"/>
              </a:lnSpc>
            </a:pPr>
            <a:r>
              <a:rPr lang="sk-SK" altLang="en-US" sz="2000" dirty="0">
                <a:latin typeface="Arial Narrow" panose="020B0606020202030204" pitchFamily="34" charset="0"/>
              </a:rPr>
              <a:t>Východná vysočina</a:t>
            </a:r>
          </a:p>
          <a:p>
            <a:pPr lvl="2" eaLnBrk="1" hangingPunct="1">
              <a:lnSpc>
                <a:spcPct val="80000"/>
              </a:lnSpc>
            </a:pPr>
            <a:r>
              <a:rPr lang="sk-SK" altLang="en-US" sz="1800" dirty="0">
                <a:latin typeface="Arial Narrow" panose="020B0606020202030204" pitchFamily="34" charset="0"/>
              </a:rPr>
              <a:t>Veľké predelové pohorie</a:t>
            </a:r>
          </a:p>
          <a:p>
            <a:pPr lvl="3" eaLnBrk="1" hangingPunct="1">
              <a:lnSpc>
                <a:spcPct val="80000"/>
              </a:lnSpc>
            </a:pPr>
            <a:r>
              <a:rPr lang="sk-SK" altLang="en-US" sz="1600" dirty="0">
                <a:latin typeface="Arial Narrow" panose="020B0606020202030204" pitchFamily="34" charset="0"/>
              </a:rPr>
              <a:t>Austrálske Alpy:</a:t>
            </a:r>
          </a:p>
          <a:p>
            <a:pPr lvl="3" eaLnBrk="1" hangingPunct="1">
              <a:lnSpc>
                <a:spcPct val="80000"/>
              </a:lnSpc>
            </a:pPr>
            <a:r>
              <a:rPr lang="sk-SK" altLang="en-US" sz="1600" dirty="0" err="1">
                <a:latin typeface="Arial Narrow" panose="020B0606020202030204" pitchFamily="34" charset="0"/>
              </a:rPr>
              <a:t>Kościuszkov</a:t>
            </a:r>
            <a:r>
              <a:rPr lang="sk-SK" altLang="en-US" sz="1600" dirty="0">
                <a:latin typeface="Arial Narrow" panose="020B0606020202030204" pitchFamily="34" charset="0"/>
              </a:rPr>
              <a:t> vrch (</a:t>
            </a:r>
            <a:r>
              <a:rPr lang="sk-SK" altLang="en-US" sz="1600" dirty="0" err="1">
                <a:latin typeface="Arial Narrow" panose="020B0606020202030204" pitchFamily="34" charset="0"/>
              </a:rPr>
              <a:t>Mt</a:t>
            </a:r>
            <a:r>
              <a:rPr lang="sk-SK" altLang="en-US" sz="1600" dirty="0">
                <a:latin typeface="Arial Narrow" panose="020B0606020202030204" pitchFamily="34" charset="0"/>
              </a:rPr>
              <a:t>. </a:t>
            </a:r>
            <a:r>
              <a:rPr lang="sk-SK" altLang="en-US" sz="1600" dirty="0" err="1">
                <a:latin typeface="Arial Narrow" panose="020B0606020202030204" pitchFamily="34" charset="0"/>
              </a:rPr>
              <a:t>Kosciusko</a:t>
            </a:r>
            <a:r>
              <a:rPr lang="sk-SK" altLang="en-US" sz="1600" dirty="0">
                <a:latin typeface="Arial Narrow" panose="020B0606020202030204" pitchFamily="34" charset="0"/>
              </a:rPr>
              <a:t>) 2228 m n. m.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313"/>
            <a:ext cx="508635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5137664"/>
            <a:ext cx="2592288" cy="1720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26042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777875"/>
          </a:xfrm>
        </p:spPr>
        <p:txBody>
          <a:bodyPr/>
          <a:lstStyle/>
          <a:p>
            <a:pPr eaLnBrk="1" hangingPunct="1"/>
            <a:r>
              <a:rPr lang="sk-SK" altLang="en-US"/>
              <a:t>Veľká koralová bariéra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84888" y="836613"/>
            <a:ext cx="3059112" cy="3124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sk-SK" altLang="en-US" sz="2000" dirty="0">
                <a:latin typeface="Arial Narrow" panose="020B0606020202030204" pitchFamily="34" charset="0"/>
              </a:rPr>
              <a:t>najväčšia sústava koralových útesov a ostrovčekov na Zemi </a:t>
            </a:r>
          </a:p>
          <a:p>
            <a:pPr eaLnBrk="1" hangingPunct="1">
              <a:lnSpc>
                <a:spcPct val="80000"/>
              </a:lnSpc>
            </a:pPr>
            <a:r>
              <a:rPr lang="sk-SK" altLang="en-US" sz="2000" dirty="0">
                <a:latin typeface="Arial Narrow" panose="020B0606020202030204" pitchFamily="34" charset="0"/>
              </a:rPr>
              <a:t>dlhá okolo 2 000 km, široká 2 – 150 km</a:t>
            </a:r>
          </a:p>
          <a:p>
            <a:pPr eaLnBrk="1" hangingPunct="1">
              <a:lnSpc>
                <a:spcPct val="80000"/>
              </a:lnSpc>
            </a:pPr>
            <a:r>
              <a:rPr lang="sk-SK" altLang="en-US" sz="2000" dirty="0">
                <a:latin typeface="Arial Narrow" panose="020B0606020202030204" pitchFamily="34" charset="0"/>
              </a:rPr>
              <a:t>možno ju vidieť z vesmíru</a:t>
            </a:r>
          </a:p>
          <a:p>
            <a:pPr eaLnBrk="1" hangingPunct="1">
              <a:lnSpc>
                <a:spcPct val="80000"/>
              </a:lnSpc>
            </a:pPr>
            <a:r>
              <a:rPr lang="sk-SK" altLang="en-US" sz="2000" dirty="0">
                <a:latin typeface="Arial Narrow" panose="020B0606020202030204" pitchFamily="34" charset="0"/>
              </a:rPr>
              <a:t>bariéru tvorí približne 3 000 koralových útesov, ostrovov, ostrovčekov a lagún.</a:t>
            </a:r>
          </a:p>
        </p:txBody>
      </p:sp>
      <p:pic>
        <p:nvPicPr>
          <p:cNvPr id="922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4140200" cy="414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70400"/>
            <a:ext cx="2987675" cy="241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4892675"/>
            <a:ext cx="3097213" cy="196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4270375"/>
            <a:ext cx="3348037" cy="258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3679825"/>
            <a:ext cx="1873250" cy="140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692150"/>
            <a:ext cx="2130425" cy="306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25293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777875"/>
          </a:xfrm>
        </p:spPr>
        <p:txBody>
          <a:bodyPr/>
          <a:lstStyle/>
          <a:p>
            <a:pPr eaLnBrk="1" hangingPunct="1"/>
            <a:r>
              <a:rPr lang="sk-SK" altLang="sk-SK"/>
              <a:t>Vodstvo</a:t>
            </a: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87900" y="908050"/>
            <a:ext cx="3898900" cy="4608513"/>
          </a:xfrm>
        </p:spPr>
        <p:txBody>
          <a:bodyPr/>
          <a:lstStyle/>
          <a:p>
            <a:pPr eaLnBrk="1" hangingPunct="1"/>
            <a:r>
              <a:rPr lang="sk-SK" altLang="sk-SK" sz="2400"/>
              <a:t>2/3 územia bezodtokové a bez vodných tokov</a:t>
            </a:r>
          </a:p>
          <a:p>
            <a:pPr eaLnBrk="1" hangingPunct="1"/>
            <a:r>
              <a:rPr lang="sk-SK" altLang="sk-SK" sz="2400"/>
              <a:t>najvýznamnejšie toky:</a:t>
            </a:r>
          </a:p>
          <a:p>
            <a:pPr lvl="1" eaLnBrk="1" hangingPunct="1"/>
            <a:r>
              <a:rPr lang="sk-SK" altLang="sk-SK" sz="2200" b="1"/>
              <a:t>Darling a Murray</a:t>
            </a:r>
          </a:p>
          <a:p>
            <a:pPr eaLnBrk="1" hangingPunct="1"/>
            <a:r>
              <a:rPr lang="sk-SK" altLang="sk-SK" sz="2400"/>
              <a:t>občasné jazerá:</a:t>
            </a:r>
          </a:p>
          <a:p>
            <a:pPr lvl="1" eaLnBrk="1" hangingPunct="1"/>
            <a:r>
              <a:rPr lang="sk-SK" altLang="sk-SK" sz="2200" b="1"/>
              <a:t>Eyrovo</a:t>
            </a:r>
          </a:p>
          <a:p>
            <a:pPr lvl="1" eaLnBrk="1" hangingPunct="1"/>
            <a:r>
              <a:rPr lang="sk-SK" altLang="sk-SK" sz="2200"/>
              <a:t>Torrensovo</a:t>
            </a:r>
          </a:p>
          <a:p>
            <a:pPr lvl="1" eaLnBrk="1" hangingPunct="1"/>
            <a:r>
              <a:rPr lang="sk-SK" altLang="sk-SK" sz="2200"/>
              <a:t>Gairdenerovo</a:t>
            </a:r>
          </a:p>
          <a:p>
            <a:pPr eaLnBrk="1" hangingPunct="1"/>
            <a:r>
              <a:rPr lang="sk-SK" altLang="sk-SK" sz="2400"/>
              <a:t>Veľká koralová bariéra</a:t>
            </a:r>
          </a:p>
          <a:p>
            <a:pPr eaLnBrk="1" hangingPunct="1"/>
            <a:r>
              <a:rPr lang="sk-SK" altLang="sk-SK" sz="2400"/>
              <a:t>Veľká artézska panva</a:t>
            </a:r>
          </a:p>
        </p:txBody>
      </p:sp>
      <p:pic>
        <p:nvPicPr>
          <p:cNvPr id="13107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4772025" cy="436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77" name="Line 7"/>
          <p:cNvSpPr>
            <a:spLocks noChangeShapeType="1"/>
          </p:cNvSpPr>
          <p:nvPr/>
        </p:nvSpPr>
        <p:spPr bwMode="auto">
          <a:xfrm flipV="1">
            <a:off x="2771775" y="4724400"/>
            <a:ext cx="863600" cy="433388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GB"/>
          </a:p>
        </p:txBody>
      </p:sp>
      <p:sp>
        <p:nvSpPr>
          <p:cNvPr id="131078" name="Text Box 9"/>
          <p:cNvSpPr txBox="1">
            <a:spLocks noChangeArrowheads="1"/>
          </p:cNvSpPr>
          <p:nvPr/>
        </p:nvSpPr>
        <p:spPr bwMode="auto">
          <a:xfrm>
            <a:off x="2771775" y="620713"/>
            <a:ext cx="28082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sk-SK" altLang="sk-SK" sz="1400" b="1">
                <a:solidFill>
                  <a:srgbClr val="000000"/>
                </a:solidFill>
              </a:rPr>
              <a:t> Torresov prieliv    Yorský mys</a:t>
            </a:r>
          </a:p>
        </p:txBody>
      </p:sp>
      <p:sp>
        <p:nvSpPr>
          <p:cNvPr id="131079" name="Line 10"/>
          <p:cNvSpPr>
            <a:spLocks noChangeShapeType="1"/>
          </p:cNvSpPr>
          <p:nvPr/>
        </p:nvSpPr>
        <p:spPr bwMode="auto">
          <a:xfrm flipH="1">
            <a:off x="3563938" y="836613"/>
            <a:ext cx="1512887" cy="144462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GB"/>
          </a:p>
        </p:txBody>
      </p:sp>
      <p:sp>
        <p:nvSpPr>
          <p:cNvPr id="131080" name="Text Box 11"/>
          <p:cNvSpPr txBox="1">
            <a:spLocks noChangeArrowheads="1"/>
          </p:cNvSpPr>
          <p:nvPr/>
        </p:nvSpPr>
        <p:spPr bwMode="auto">
          <a:xfrm>
            <a:off x="1187450" y="692150"/>
            <a:ext cx="17287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sk-SK" altLang="sk-SK" sz="1400" b="1">
                <a:solidFill>
                  <a:srgbClr val="000000"/>
                </a:solidFill>
              </a:rPr>
              <a:t>Arafurské more</a:t>
            </a:r>
          </a:p>
        </p:txBody>
      </p:sp>
      <p:sp>
        <p:nvSpPr>
          <p:cNvPr id="131081" name="Text Box 12"/>
          <p:cNvSpPr txBox="1">
            <a:spLocks noChangeArrowheads="1"/>
          </p:cNvSpPr>
          <p:nvPr/>
        </p:nvSpPr>
        <p:spPr bwMode="auto">
          <a:xfrm>
            <a:off x="0" y="404813"/>
            <a:ext cx="17287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sk-SK" altLang="sk-SK" sz="1400" b="1">
                <a:solidFill>
                  <a:srgbClr val="000000"/>
                </a:solidFill>
              </a:rPr>
              <a:t>Arnhemská zem</a:t>
            </a:r>
          </a:p>
        </p:txBody>
      </p:sp>
      <p:sp>
        <p:nvSpPr>
          <p:cNvPr id="131082" name="Line 13"/>
          <p:cNvSpPr>
            <a:spLocks noChangeShapeType="1"/>
          </p:cNvSpPr>
          <p:nvPr/>
        </p:nvSpPr>
        <p:spPr bwMode="auto">
          <a:xfrm>
            <a:off x="468313" y="692150"/>
            <a:ext cx="1943100" cy="433388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GB"/>
          </a:p>
        </p:txBody>
      </p:sp>
      <p:sp>
        <p:nvSpPr>
          <p:cNvPr id="131083" name="Text Box 14"/>
          <p:cNvSpPr txBox="1">
            <a:spLocks noChangeArrowheads="1"/>
          </p:cNvSpPr>
          <p:nvPr/>
        </p:nvSpPr>
        <p:spPr bwMode="auto">
          <a:xfrm>
            <a:off x="0" y="4292600"/>
            <a:ext cx="39243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k-SK" altLang="sk-SK" sz="1400" b="1">
                <a:solidFill>
                  <a:srgbClr val="000000"/>
                </a:solidFill>
              </a:rPr>
              <a:t>Veľký austrálsky záliv    Spencerov záliv</a:t>
            </a:r>
          </a:p>
        </p:txBody>
      </p:sp>
      <p:sp>
        <p:nvSpPr>
          <p:cNvPr id="131084" name="Line 15"/>
          <p:cNvSpPr>
            <a:spLocks noChangeShapeType="1"/>
          </p:cNvSpPr>
          <p:nvPr/>
        </p:nvSpPr>
        <p:spPr bwMode="auto">
          <a:xfrm flipV="1">
            <a:off x="1116013" y="3716338"/>
            <a:ext cx="935037" cy="649287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GB"/>
          </a:p>
        </p:txBody>
      </p:sp>
      <p:sp>
        <p:nvSpPr>
          <p:cNvPr id="131085" name="Line 16"/>
          <p:cNvSpPr>
            <a:spLocks noChangeShapeType="1"/>
          </p:cNvSpPr>
          <p:nvPr/>
        </p:nvSpPr>
        <p:spPr bwMode="auto">
          <a:xfrm flipV="1">
            <a:off x="2627313" y="3933825"/>
            <a:ext cx="144462" cy="4318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GB"/>
          </a:p>
        </p:txBody>
      </p:sp>
      <p:pic>
        <p:nvPicPr>
          <p:cNvPr id="131086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00638"/>
            <a:ext cx="2503488" cy="175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87" name="Text Box 18"/>
          <p:cNvSpPr txBox="1">
            <a:spLocks noChangeArrowheads="1"/>
          </p:cNvSpPr>
          <p:nvPr/>
        </p:nvSpPr>
        <p:spPr bwMode="auto">
          <a:xfrm>
            <a:off x="1763713" y="5084763"/>
            <a:ext cx="17287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sk-SK" altLang="sk-SK" sz="1400" b="1">
                <a:solidFill>
                  <a:srgbClr val="000000"/>
                </a:solidFill>
              </a:rPr>
              <a:t>Bassov prieliv</a:t>
            </a:r>
          </a:p>
        </p:txBody>
      </p:sp>
      <p:sp>
        <p:nvSpPr>
          <p:cNvPr id="131088" name="Line 19"/>
          <p:cNvSpPr>
            <a:spLocks noChangeShapeType="1"/>
          </p:cNvSpPr>
          <p:nvPr/>
        </p:nvSpPr>
        <p:spPr bwMode="auto">
          <a:xfrm flipH="1" flipV="1">
            <a:off x="3419475" y="2636838"/>
            <a:ext cx="1728788" cy="2160587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GB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" y="-24138"/>
            <a:ext cx="9144000" cy="818921"/>
          </a:xfrm>
        </p:spPr>
        <p:txBody>
          <a:bodyPr/>
          <a:lstStyle/>
          <a:p>
            <a:r>
              <a:rPr lang="sk-SK" sz="4000" dirty="0"/>
              <a:t>Klimatické pomery v Austrálii a Oceánii</a:t>
            </a:r>
            <a:endParaRPr lang="en-GB" sz="4000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53" y="794783"/>
            <a:ext cx="7495471" cy="6063217"/>
          </a:xfrm>
        </p:spPr>
      </p:pic>
    </p:spTree>
    <p:extLst>
      <p:ext uri="{BB962C8B-B14F-4D97-AF65-F5344CB8AC3E}">
        <p14:creationId xmlns:p14="http://schemas.microsoft.com/office/powerpoint/2010/main" val="25302136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1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836613"/>
          </a:xfrm>
        </p:spPr>
        <p:txBody>
          <a:bodyPr/>
          <a:lstStyle/>
          <a:p>
            <a:r>
              <a:rPr lang="sk-SK" altLang="sk-SK"/>
              <a:t>Oceánia</a:t>
            </a:r>
          </a:p>
        </p:txBody>
      </p:sp>
      <p:pic>
        <p:nvPicPr>
          <p:cNvPr id="6146" name="Picture 2" descr="https://upload.wikimedia.org/wikipedia/commons/thumb/5/54/Oceania_UN_Geoscheme_Regions.svg/800px-Oceania_UN_Geoscheme_Regions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692696"/>
            <a:ext cx="9292285" cy="5366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259632" y="5888504"/>
            <a:ext cx="7596336" cy="969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25000"/>
              </a:spcBef>
            </a:pPr>
            <a:r>
              <a:rPr lang="sk-SK" altLang="sk-SK" sz="3200" b="1" dirty="0">
                <a:solidFill>
                  <a:srgbClr val="000000"/>
                </a:solidFill>
                <a:latin typeface="Arial Narrow" panose="020B0606020202030204" pitchFamily="34" charset="0"/>
              </a:rPr>
              <a:t>8</a:t>
            </a:r>
            <a:r>
              <a:rPr lang="en-GB" altLang="sk-SK" sz="3200" b="1" dirty="0">
                <a:solidFill>
                  <a:srgbClr val="000000"/>
                </a:solidFill>
                <a:latin typeface="Arial Narrow" panose="020B0606020202030204" pitchFamily="34" charset="0"/>
              </a:rPr>
              <a:t> 500 000</a:t>
            </a:r>
            <a:r>
              <a:rPr lang="sk-SK" altLang="sk-SK" sz="3200" b="1" dirty="0">
                <a:solidFill>
                  <a:srgbClr val="000000"/>
                </a:solidFill>
                <a:latin typeface="Arial Narrow" panose="020B0606020202030204" pitchFamily="34" charset="0"/>
              </a:rPr>
              <a:t> km</a:t>
            </a:r>
            <a:r>
              <a:rPr lang="sk-SK" altLang="sk-SK" sz="3200" b="1" baseline="30000" dirty="0">
                <a:solidFill>
                  <a:srgbClr val="000000"/>
                </a:solidFill>
                <a:latin typeface="Arial Narrow" panose="020B0606020202030204" pitchFamily="34" charset="0"/>
              </a:rPr>
              <a:t>2</a:t>
            </a:r>
            <a:r>
              <a:rPr lang="sk-SK" altLang="sk-SK" sz="3200" b="1" dirty="0">
                <a:solidFill>
                  <a:srgbClr val="000000"/>
                </a:solidFill>
                <a:latin typeface="Arial Narrow" panose="020B0606020202030204" pitchFamily="34" charset="0"/>
              </a:rPr>
              <a:t>       </a:t>
            </a:r>
            <a:r>
              <a:rPr lang="en-GB" altLang="sk-SK" sz="3200" b="1" dirty="0">
                <a:solidFill>
                  <a:srgbClr val="000000"/>
                </a:solidFill>
                <a:latin typeface="Arial Narrow" panose="020B0606020202030204" pitchFamily="34" charset="0"/>
              </a:rPr>
              <a:t>40</a:t>
            </a:r>
            <a:r>
              <a:rPr lang="sk-SK" altLang="sk-SK" sz="3200" b="1" dirty="0">
                <a:solidFill>
                  <a:srgbClr val="000000"/>
                </a:solidFill>
                <a:latin typeface="Arial Narrow" panose="020B0606020202030204" pitchFamily="34" charset="0"/>
              </a:rPr>
              <a:t> 000 000 </a:t>
            </a:r>
            <a:r>
              <a:rPr lang="sk-SK" altLang="sk-SK" sz="3200" b="1" dirty="0" err="1">
                <a:solidFill>
                  <a:srgbClr val="000000"/>
                </a:solidFill>
                <a:latin typeface="Arial Narrow" panose="020B0606020202030204" pitchFamily="34" charset="0"/>
              </a:rPr>
              <a:t>ob</a:t>
            </a:r>
            <a:r>
              <a:rPr lang="sk-SK" altLang="sk-SK" sz="3200" b="1" dirty="0">
                <a:solidFill>
                  <a:srgbClr val="000000"/>
                </a:solidFill>
                <a:latin typeface="Arial Narrow" panose="020B0606020202030204" pitchFamily="34" charset="0"/>
              </a:rPr>
              <a:t>.</a:t>
            </a:r>
            <a:endParaRPr lang="en-GB" altLang="sk-SK" sz="320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algn="ctr">
              <a:spcBef>
                <a:spcPct val="25000"/>
              </a:spcBef>
            </a:pPr>
            <a:r>
              <a:rPr lang="en-GB" altLang="sk-SK" sz="2000" b="1" dirty="0">
                <a:solidFill>
                  <a:srgbClr val="000000"/>
                </a:solidFill>
                <a:latin typeface="Arial Narrow" panose="020B0606020202030204" pitchFamily="34" charset="0"/>
              </a:rPr>
              <a:t>(Australia 24,5 mil., Papua N. G. 8,5 mil., N. </a:t>
            </a:r>
            <a:r>
              <a:rPr lang="en-GB" altLang="sk-SK" sz="2000" b="1" dirty="0" err="1">
                <a:solidFill>
                  <a:srgbClr val="000000"/>
                </a:solidFill>
                <a:latin typeface="Arial Narrow" panose="020B0606020202030204" pitchFamily="34" charset="0"/>
              </a:rPr>
              <a:t>Zéland</a:t>
            </a:r>
            <a:r>
              <a:rPr lang="en-GB" altLang="sk-SK" sz="2000" b="1" dirty="0">
                <a:solidFill>
                  <a:srgbClr val="000000"/>
                </a:solidFill>
                <a:latin typeface="Arial Narrow" panose="020B0606020202030204" pitchFamily="34" charset="0"/>
              </a:rPr>
              <a:t> 4,5 mil.)</a:t>
            </a:r>
            <a:endParaRPr lang="sk-SK" altLang="sk-SK" sz="200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1629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260350"/>
            <a:ext cx="7772400" cy="1470025"/>
          </a:xfrm>
        </p:spPr>
        <p:txBody>
          <a:bodyPr/>
          <a:lstStyle/>
          <a:p>
            <a:pPr eaLnBrk="1" hangingPunct="1"/>
            <a:r>
              <a:rPr lang="sk-SK" altLang="sk-SK" sz="9600"/>
              <a:t>Á Z I A</a:t>
            </a:r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627313" y="4076700"/>
            <a:ext cx="4249737" cy="338138"/>
          </a:xfrm>
          <a:solidFill>
            <a:schemeClr val="bg1">
              <a:alpha val="65881"/>
            </a:schemeClr>
          </a:solidFill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sk-SK" altLang="sk-SK" sz="2400" b="1"/>
              <a:t>REGIONÁLNA GEOGRAFIA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>
          <a:xfrm>
            <a:off x="2987675" y="-26988"/>
            <a:ext cx="6130925" cy="850901"/>
          </a:xfrm>
          <a:solidFill>
            <a:schemeClr val="bg1">
              <a:alpha val="38823"/>
            </a:schemeClr>
          </a:solidFill>
        </p:spPr>
        <p:txBody>
          <a:bodyPr/>
          <a:lstStyle/>
          <a:p>
            <a:pPr eaLnBrk="1" hangingPunct="1"/>
            <a:r>
              <a:rPr lang="sk-SK" altLang="sk-SK"/>
              <a:t>Základné údaje</a:t>
            </a:r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3933825"/>
            <a:ext cx="8229600" cy="2592388"/>
          </a:xfrm>
          <a:solidFill>
            <a:schemeClr val="bg1">
              <a:alpha val="79999"/>
            </a:schemeClr>
          </a:solidFill>
        </p:spPr>
        <p:txBody>
          <a:bodyPr/>
          <a:lstStyle/>
          <a:p>
            <a:pPr eaLnBrk="1" hangingPunct="1"/>
            <a:r>
              <a:rPr lang="sk-SK" altLang="sk-SK" sz="2400" b="1" dirty="0">
                <a:latin typeface="Arial Narrow" panose="020B0606020202030204" pitchFamily="34" charset="0"/>
              </a:rPr>
              <a:t>rozloha: 44 500 000 km</a:t>
            </a:r>
            <a:r>
              <a:rPr lang="sk-SK" altLang="sk-SK" sz="2400" b="1" baseline="30000" dirty="0">
                <a:latin typeface="Arial Narrow" panose="020B0606020202030204" pitchFamily="34" charset="0"/>
              </a:rPr>
              <a:t>2 </a:t>
            </a:r>
            <a:r>
              <a:rPr lang="sk-SK" altLang="sk-SK" sz="2000" dirty="0">
                <a:latin typeface="Arial Narrow" panose="020B0606020202030204" pitchFamily="34" charset="0"/>
              </a:rPr>
              <a:t>(Európa 10 500 000)</a:t>
            </a:r>
            <a:endParaRPr lang="sk-SK" altLang="sk-SK" sz="2400" b="1" baseline="30000" dirty="0">
              <a:latin typeface="Arial Narrow" panose="020B0606020202030204" pitchFamily="34" charset="0"/>
            </a:endParaRPr>
          </a:p>
          <a:p>
            <a:pPr eaLnBrk="1" hangingPunct="1"/>
            <a:r>
              <a:rPr lang="sk-SK" altLang="sk-SK" sz="2400" dirty="0">
                <a:latin typeface="Arial Narrow" panose="020B0606020202030204" pitchFamily="34" charset="0"/>
              </a:rPr>
              <a:t>obyvateľstvo: 4 700 000 000 </a:t>
            </a:r>
            <a:r>
              <a:rPr lang="sk-SK" altLang="sk-SK" sz="2000" dirty="0">
                <a:latin typeface="Arial Narrow" panose="020B0606020202030204" pitchFamily="34" charset="0"/>
              </a:rPr>
              <a:t>(Európa 700 000 000)</a:t>
            </a:r>
          </a:p>
          <a:p>
            <a:pPr lvl="1" eaLnBrk="1" hangingPunct="1"/>
            <a:r>
              <a:rPr lang="sk-SK" altLang="sk-SK" sz="2000" dirty="0">
                <a:latin typeface="Arial Narrow" panose="020B0606020202030204" pitchFamily="34" charset="0"/>
              </a:rPr>
              <a:t>najväčší, najľudnatejší a najhustejšie zaľudnený (cca 110 obyv./km</a:t>
            </a:r>
            <a:r>
              <a:rPr lang="sk-SK" altLang="sk-SK" sz="2000" baseline="30000" dirty="0">
                <a:latin typeface="Arial Narrow" panose="020B0606020202030204" pitchFamily="34" charset="0"/>
              </a:rPr>
              <a:t>2</a:t>
            </a:r>
            <a:r>
              <a:rPr lang="sk-SK" altLang="sk-SK" sz="2000" dirty="0">
                <a:latin typeface="Arial Narrow" panose="020B0606020202030204" pitchFamily="34" charset="0"/>
              </a:rPr>
              <a:t>) svetadiel</a:t>
            </a:r>
          </a:p>
          <a:p>
            <a:pPr eaLnBrk="1" hangingPunct="1"/>
            <a:r>
              <a:rPr lang="sk-SK" altLang="sk-SK" sz="2400" dirty="0">
                <a:latin typeface="Arial Narrow" panose="020B0606020202030204" pitchFamily="34" charset="0"/>
              </a:rPr>
              <a:t>Prírodne, kultúrne i ekonomicky rozmanitý svetadiel</a:t>
            </a:r>
          </a:p>
          <a:p>
            <a:pPr lvl="1" eaLnBrk="1" hangingPunct="1"/>
            <a:r>
              <a:rPr lang="sk-SK" altLang="sk-SK" sz="2000" dirty="0">
                <a:latin typeface="Arial Narrow" panose="020B0606020202030204" pitchFamily="34" charset="0"/>
              </a:rPr>
              <a:t>najvyšší bod: </a:t>
            </a:r>
            <a:r>
              <a:rPr lang="sk-SK" altLang="sk-SK" sz="2000" dirty="0" err="1">
                <a:latin typeface="Arial Narrow" panose="020B0606020202030204" pitchFamily="34" charset="0"/>
              </a:rPr>
              <a:t>Mt</a:t>
            </a:r>
            <a:r>
              <a:rPr lang="sk-SK" altLang="sk-SK" sz="2000" dirty="0">
                <a:latin typeface="Arial Narrow" panose="020B0606020202030204" pitchFamily="34" charset="0"/>
              </a:rPr>
              <a:t>. Everest: 8848 m n. m.</a:t>
            </a:r>
          </a:p>
          <a:p>
            <a:pPr lvl="1" eaLnBrk="1" hangingPunct="1"/>
            <a:r>
              <a:rPr lang="sk-SK" altLang="sk-SK" sz="2000" dirty="0">
                <a:latin typeface="Arial Narrow" panose="020B0606020202030204" pitchFamily="34" charset="0"/>
              </a:rPr>
              <a:t>najnižší bod: hladina Mŕtveho mora: -430 m n. m. 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5267325" cy="981075"/>
          </a:xfrm>
        </p:spPr>
        <p:txBody>
          <a:bodyPr/>
          <a:lstStyle/>
          <a:p>
            <a:pPr eaLnBrk="1" hangingPunct="1"/>
            <a:r>
              <a:rPr lang="sk-SK" altLang="sk-SK"/>
              <a:t>Ohraničenie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052513"/>
            <a:ext cx="4859338" cy="58054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sk-SK" altLang="sk-SK" sz="2800" dirty="0">
                <a:latin typeface="Arial Narrow" panose="020B0606020202030204" pitchFamily="34" charset="0"/>
              </a:rPr>
              <a:t>Ázia - Európa (podľa IGU):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400" dirty="0">
                <a:latin typeface="Arial Narrow" panose="020B0606020202030204" pitchFamily="34" charset="0"/>
              </a:rPr>
              <a:t>východné úpätie </a:t>
            </a:r>
            <a:r>
              <a:rPr lang="sk-SK" altLang="sk-SK" sz="2400" b="1" dirty="0">
                <a:latin typeface="Arial Narrow" panose="020B0606020202030204" pitchFamily="34" charset="0"/>
              </a:rPr>
              <a:t>Uralu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400" dirty="0">
                <a:latin typeface="Arial Narrow" panose="020B0606020202030204" pitchFamily="34" charset="0"/>
              </a:rPr>
              <a:t>rieka </a:t>
            </a:r>
            <a:r>
              <a:rPr lang="sk-SK" altLang="sk-SK" sz="2400" b="1" dirty="0" err="1">
                <a:latin typeface="Arial Narrow" panose="020B0606020202030204" pitchFamily="34" charset="0"/>
              </a:rPr>
              <a:t>Emba</a:t>
            </a:r>
            <a:endParaRPr lang="sk-SK" altLang="sk-SK" sz="2400" b="1" dirty="0">
              <a:latin typeface="Arial Narrow" panose="020B0606020202030204" pitchFamily="34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sk-SK" altLang="sk-SK" sz="2400" dirty="0">
                <a:latin typeface="Arial Narrow" panose="020B0606020202030204" pitchFamily="34" charset="0"/>
              </a:rPr>
              <a:t>severné pobrežie </a:t>
            </a:r>
            <a:br>
              <a:rPr lang="sk-SK" altLang="sk-SK" sz="2400" dirty="0">
                <a:latin typeface="Arial Narrow" panose="020B0606020202030204" pitchFamily="34" charset="0"/>
              </a:rPr>
            </a:br>
            <a:r>
              <a:rPr lang="sk-SK" altLang="sk-SK" sz="2400" b="1" dirty="0">
                <a:latin typeface="Arial Narrow" panose="020B0606020202030204" pitchFamily="34" charset="0"/>
              </a:rPr>
              <a:t>Kaspického mora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400" b="1" dirty="0" err="1">
                <a:latin typeface="Arial Narrow" panose="020B0606020202030204" pitchFamily="34" charset="0"/>
              </a:rPr>
              <a:t>Kumsko-Manyčská</a:t>
            </a:r>
            <a:r>
              <a:rPr lang="sk-SK" altLang="sk-SK" sz="2400" b="1" dirty="0">
                <a:latin typeface="Arial Narrow" panose="020B0606020202030204" pitchFamily="34" charset="0"/>
              </a:rPr>
              <a:t> </a:t>
            </a:r>
            <a:br>
              <a:rPr lang="sk-SK" altLang="sk-SK" sz="2400" b="1" dirty="0">
                <a:latin typeface="Arial Narrow" panose="020B0606020202030204" pitchFamily="34" charset="0"/>
              </a:rPr>
            </a:br>
            <a:r>
              <a:rPr lang="sk-SK" altLang="sk-SK" sz="2400" b="1" dirty="0">
                <a:latin typeface="Arial Narrow" panose="020B0606020202030204" pitchFamily="34" charset="0"/>
              </a:rPr>
              <a:t>zníženina 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400" b="1" dirty="0">
                <a:latin typeface="Arial Narrow" panose="020B0606020202030204" pitchFamily="34" charset="0"/>
              </a:rPr>
              <a:t>Azovské more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400" b="1" dirty="0" err="1">
                <a:latin typeface="Arial Narrow" panose="020B0606020202030204" pitchFamily="34" charset="0"/>
              </a:rPr>
              <a:t>Kerčský</a:t>
            </a:r>
            <a:r>
              <a:rPr lang="sk-SK" altLang="sk-SK" sz="2400" b="1" dirty="0">
                <a:latin typeface="Arial Narrow" panose="020B0606020202030204" pitchFamily="34" charset="0"/>
              </a:rPr>
              <a:t> prieliv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400" b="1" dirty="0">
                <a:latin typeface="Arial Narrow" panose="020B0606020202030204" pitchFamily="34" charset="0"/>
              </a:rPr>
              <a:t>Čierne more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400" b="1" dirty="0">
                <a:latin typeface="Arial Narrow" panose="020B0606020202030204" pitchFamily="34" charset="0"/>
              </a:rPr>
              <a:t>úžina </a:t>
            </a:r>
            <a:r>
              <a:rPr lang="sk-SK" altLang="sk-SK" sz="2400" b="1" dirty="0" err="1">
                <a:latin typeface="Arial Narrow" panose="020B0606020202030204" pitchFamily="34" charset="0"/>
              </a:rPr>
              <a:t>Borspor</a:t>
            </a:r>
            <a:endParaRPr lang="sk-SK" altLang="sk-SK" sz="2400" b="1" dirty="0">
              <a:latin typeface="Arial Narrow" panose="020B0606020202030204" pitchFamily="34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sk-SK" altLang="sk-SK" sz="2400" b="1" dirty="0">
                <a:latin typeface="Arial Narrow" panose="020B0606020202030204" pitchFamily="34" charset="0"/>
              </a:rPr>
              <a:t>Marmarské more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400" b="1" dirty="0">
                <a:latin typeface="Arial Narrow" panose="020B0606020202030204" pitchFamily="34" charset="0"/>
              </a:rPr>
              <a:t>úžina Dardanely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400" dirty="0">
                <a:latin typeface="Arial Narrow" panose="020B0606020202030204" pitchFamily="34" charset="0"/>
              </a:rPr>
              <a:t>Egejské more</a:t>
            </a:r>
          </a:p>
        </p:txBody>
      </p:sp>
      <p:pic>
        <p:nvPicPr>
          <p:cNvPr id="7172" name="Picture 4" descr="hrani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175" y="0"/>
            <a:ext cx="4441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1916113"/>
            <a:ext cx="257175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4" name="Line 7"/>
          <p:cNvSpPr>
            <a:spLocks noChangeShapeType="1"/>
          </p:cNvSpPr>
          <p:nvPr/>
        </p:nvSpPr>
        <p:spPr bwMode="auto">
          <a:xfrm flipV="1">
            <a:off x="2051720" y="3532187"/>
            <a:ext cx="3153693" cy="11112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175" name="Line 8"/>
          <p:cNvSpPr>
            <a:spLocks noChangeShapeType="1"/>
          </p:cNvSpPr>
          <p:nvPr/>
        </p:nvSpPr>
        <p:spPr bwMode="auto">
          <a:xfrm flipV="1">
            <a:off x="2627785" y="3789363"/>
            <a:ext cx="1799754" cy="212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176" name="Line 9"/>
          <p:cNvSpPr>
            <a:spLocks noChangeShapeType="1"/>
          </p:cNvSpPr>
          <p:nvPr/>
        </p:nvSpPr>
        <p:spPr bwMode="auto">
          <a:xfrm flipV="1">
            <a:off x="2627785" y="3933824"/>
            <a:ext cx="1728315" cy="500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7177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713" y="0"/>
            <a:ext cx="2582862" cy="306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8" name="Line 11"/>
          <p:cNvSpPr>
            <a:spLocks noChangeShapeType="1"/>
          </p:cNvSpPr>
          <p:nvPr/>
        </p:nvSpPr>
        <p:spPr bwMode="auto">
          <a:xfrm flipV="1">
            <a:off x="2193926" y="1916113"/>
            <a:ext cx="4466306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7179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5229225"/>
            <a:ext cx="2447925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80" name="Line 13"/>
          <p:cNvSpPr>
            <a:spLocks noChangeShapeType="1"/>
          </p:cNvSpPr>
          <p:nvPr/>
        </p:nvSpPr>
        <p:spPr bwMode="auto">
          <a:xfrm>
            <a:off x="2627785" y="5226050"/>
            <a:ext cx="2520478" cy="2905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182" name="Line 15"/>
          <p:cNvSpPr>
            <a:spLocks noChangeShapeType="1"/>
          </p:cNvSpPr>
          <p:nvPr/>
        </p:nvSpPr>
        <p:spPr bwMode="auto">
          <a:xfrm>
            <a:off x="2771800" y="6021288"/>
            <a:ext cx="936600" cy="1445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46383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5364163" cy="6669088"/>
          </a:xfrm>
        </p:spPr>
        <p:txBody>
          <a:bodyPr/>
          <a:lstStyle/>
          <a:p>
            <a:pPr eaLnBrk="1" hangingPunct="1"/>
            <a:r>
              <a:rPr lang="sk-SK" altLang="sk-SK" dirty="0">
                <a:latin typeface="Arial Narrow" panose="020B0606020202030204" pitchFamily="34" charset="0"/>
              </a:rPr>
              <a:t>Ázia – Afrika</a:t>
            </a:r>
          </a:p>
          <a:p>
            <a:pPr lvl="1" eaLnBrk="1" hangingPunct="1"/>
            <a:r>
              <a:rPr lang="sk-SK" altLang="sk-SK" dirty="0">
                <a:latin typeface="Arial Narrow" panose="020B0606020202030204" pitchFamily="34" charset="0"/>
              </a:rPr>
              <a:t>Suezský prieplav</a:t>
            </a:r>
          </a:p>
          <a:p>
            <a:pPr lvl="1" eaLnBrk="1" hangingPunct="1"/>
            <a:r>
              <a:rPr lang="sk-SK" altLang="sk-SK" dirty="0">
                <a:latin typeface="Arial Narrow" panose="020B0606020202030204" pitchFamily="34" charset="0"/>
              </a:rPr>
              <a:t>Červené more</a:t>
            </a:r>
          </a:p>
          <a:p>
            <a:pPr lvl="1" eaLnBrk="1" hangingPunct="1"/>
            <a:r>
              <a:rPr lang="sk-SK" altLang="sk-SK" dirty="0">
                <a:latin typeface="Arial Narrow" panose="020B0606020202030204" pitchFamily="34" charset="0"/>
              </a:rPr>
              <a:t>prieliv Báb </a:t>
            </a:r>
            <a:r>
              <a:rPr lang="sk-SK" altLang="sk-SK" dirty="0" err="1">
                <a:latin typeface="Arial Narrow" panose="020B0606020202030204" pitchFamily="34" charset="0"/>
              </a:rPr>
              <a:t>el-Mandeb</a:t>
            </a:r>
            <a:endParaRPr lang="sk-SK" altLang="sk-SK" dirty="0">
              <a:latin typeface="Arial Narrow" panose="020B0606020202030204" pitchFamily="34" charset="0"/>
            </a:endParaRPr>
          </a:p>
          <a:p>
            <a:pPr lvl="1" eaLnBrk="1" hangingPunct="1"/>
            <a:endParaRPr lang="sk-SK" altLang="sk-SK" sz="1400" dirty="0">
              <a:latin typeface="Arial Narrow" panose="020B0606020202030204" pitchFamily="34" charset="0"/>
            </a:endParaRPr>
          </a:p>
          <a:p>
            <a:pPr eaLnBrk="1" hangingPunct="1"/>
            <a:r>
              <a:rPr lang="sk-SK" altLang="sk-SK" dirty="0">
                <a:latin typeface="Arial Narrow" panose="020B0606020202030204" pitchFamily="34" charset="0"/>
              </a:rPr>
              <a:t>Ázia – Austrália (Oceánia)</a:t>
            </a:r>
          </a:p>
          <a:p>
            <a:pPr lvl="1" eaLnBrk="1" hangingPunct="1"/>
            <a:r>
              <a:rPr lang="sk-SK" altLang="sk-SK" dirty="0">
                <a:latin typeface="Arial Narrow" panose="020B0606020202030204" pitchFamily="34" charset="0"/>
              </a:rPr>
              <a:t>veľmi nejednoznačná</a:t>
            </a:r>
          </a:p>
          <a:p>
            <a:pPr lvl="1" eaLnBrk="1" hangingPunct="1"/>
            <a:r>
              <a:rPr lang="sk-SK" altLang="sk-SK" dirty="0">
                <a:latin typeface="Arial Narrow" panose="020B0606020202030204" pitchFamily="34" charset="0"/>
              </a:rPr>
              <a:t>všetky ostrovy na JV od </a:t>
            </a:r>
            <a:br>
              <a:rPr lang="sk-SK" altLang="sk-SK" dirty="0">
                <a:latin typeface="Arial Narrow" panose="020B0606020202030204" pitchFamily="34" charset="0"/>
              </a:rPr>
            </a:br>
            <a:r>
              <a:rPr lang="sk-SK" altLang="sk-SK" dirty="0">
                <a:latin typeface="Arial Narrow" panose="020B0606020202030204" pitchFamily="34" charset="0"/>
              </a:rPr>
              <a:t>pevniny – Oceánia</a:t>
            </a:r>
          </a:p>
          <a:p>
            <a:pPr lvl="1" eaLnBrk="1" hangingPunct="1"/>
            <a:r>
              <a:rPr lang="sk-SK" altLang="sk-SK" dirty="0">
                <a:latin typeface="Arial Narrow" panose="020B0606020202030204" pitchFamily="34" charset="0"/>
              </a:rPr>
              <a:t>podľa rozšírenia fauny a flóry </a:t>
            </a:r>
            <a:br>
              <a:rPr lang="sk-SK" altLang="sk-SK" dirty="0">
                <a:latin typeface="Arial Narrow" panose="020B0606020202030204" pitchFamily="34" charset="0"/>
              </a:rPr>
            </a:br>
            <a:r>
              <a:rPr lang="sk-SK" altLang="sk-SK" dirty="0">
                <a:latin typeface="Arial Narrow" panose="020B0606020202030204" pitchFamily="34" charset="0"/>
              </a:rPr>
              <a:t>(cez zoogeografiu) – </a:t>
            </a:r>
            <a:br>
              <a:rPr lang="sk-SK" altLang="sk-SK" dirty="0">
                <a:latin typeface="Arial Narrow" panose="020B0606020202030204" pitchFamily="34" charset="0"/>
              </a:rPr>
            </a:br>
            <a:r>
              <a:rPr lang="sk-SK" altLang="sk-SK" dirty="0" err="1">
                <a:latin typeface="Arial Narrow" panose="020B0606020202030204" pitchFamily="34" charset="0"/>
              </a:rPr>
              <a:t>Wallaceová</a:t>
            </a:r>
            <a:r>
              <a:rPr lang="sk-SK" altLang="sk-SK" dirty="0">
                <a:latin typeface="Arial Narrow" panose="020B0606020202030204" pitchFamily="34" charset="0"/>
              </a:rPr>
              <a:t> línia</a:t>
            </a:r>
          </a:p>
        </p:txBody>
      </p:sp>
      <p:pic>
        <p:nvPicPr>
          <p:cNvPr id="819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0"/>
            <a:ext cx="2070100" cy="338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2924175"/>
            <a:ext cx="4279900" cy="3878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00" name="Line 9"/>
          <p:cNvSpPr>
            <a:spLocks noChangeShapeType="1"/>
          </p:cNvSpPr>
          <p:nvPr/>
        </p:nvSpPr>
        <p:spPr bwMode="auto">
          <a:xfrm flipV="1">
            <a:off x="5076825" y="4437063"/>
            <a:ext cx="1223963" cy="10080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201" name="Line 10"/>
          <p:cNvSpPr>
            <a:spLocks noChangeShapeType="1"/>
          </p:cNvSpPr>
          <p:nvPr/>
        </p:nvSpPr>
        <p:spPr bwMode="auto">
          <a:xfrm flipV="1">
            <a:off x="3563938" y="5445125"/>
            <a:ext cx="1512887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8202" name="Group 13"/>
          <p:cNvGrpSpPr>
            <a:grpSpLocks/>
          </p:cNvGrpSpPr>
          <p:nvPr/>
        </p:nvGrpSpPr>
        <p:grpSpPr bwMode="auto">
          <a:xfrm>
            <a:off x="3563938" y="4437063"/>
            <a:ext cx="2736850" cy="1152525"/>
            <a:chOff x="2245" y="2795"/>
            <a:chExt cx="1724" cy="726"/>
          </a:xfrm>
        </p:grpSpPr>
        <p:sp>
          <p:nvSpPr>
            <p:cNvPr id="8203" name="Line 11"/>
            <p:cNvSpPr>
              <a:spLocks noChangeShapeType="1"/>
            </p:cNvSpPr>
            <p:nvPr/>
          </p:nvSpPr>
          <p:spPr bwMode="auto">
            <a:xfrm flipV="1">
              <a:off x="3198" y="2795"/>
              <a:ext cx="771" cy="63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204" name="Line 12"/>
            <p:cNvSpPr>
              <a:spLocks noChangeShapeType="1"/>
            </p:cNvSpPr>
            <p:nvPr/>
          </p:nvSpPr>
          <p:spPr bwMode="auto">
            <a:xfrm flipV="1">
              <a:off x="2245" y="3430"/>
              <a:ext cx="953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0656234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765175"/>
            <a:ext cx="5724525" cy="6092825"/>
          </a:xfrm>
        </p:spPr>
        <p:txBody>
          <a:bodyPr/>
          <a:lstStyle/>
          <a:p>
            <a:pPr eaLnBrk="1" hangingPunct="1"/>
            <a:r>
              <a:rPr lang="sk-SK" altLang="sk-SK" dirty="0">
                <a:latin typeface="Arial Narrow" panose="020B0606020202030204" pitchFamily="34" charset="0"/>
              </a:rPr>
              <a:t>Malá Ázia (a východne):</a:t>
            </a:r>
          </a:p>
          <a:p>
            <a:pPr lvl="1" eaLnBrk="1" hangingPunct="1"/>
            <a:r>
              <a:rPr lang="sk-SK" altLang="sk-SK" dirty="0">
                <a:latin typeface="Arial Narrow" panose="020B0606020202030204" pitchFamily="34" charset="0"/>
                <a:hlinkClick r:id="rId3"/>
              </a:rPr>
              <a:t>Taurus</a:t>
            </a:r>
            <a:r>
              <a:rPr lang="sk-SK" altLang="sk-SK" dirty="0">
                <a:latin typeface="Arial Narrow" panose="020B0606020202030204" pitchFamily="34" charset="0"/>
              </a:rPr>
              <a:t>, </a:t>
            </a:r>
            <a:r>
              <a:rPr lang="sk-SK" altLang="sk-SK" dirty="0" err="1">
                <a:latin typeface="Arial Narrow" panose="020B0606020202030204" pitchFamily="34" charset="0"/>
                <a:hlinkClick r:id="rId4"/>
              </a:rPr>
              <a:t>Pontské</a:t>
            </a:r>
            <a:r>
              <a:rPr lang="sk-SK" altLang="sk-SK" dirty="0">
                <a:latin typeface="Arial Narrow" panose="020B0606020202030204" pitchFamily="34" charset="0"/>
                <a:hlinkClick r:id="rId4"/>
              </a:rPr>
              <a:t> vrchy</a:t>
            </a:r>
            <a:endParaRPr lang="en-GB" altLang="sk-SK" dirty="0">
              <a:latin typeface="Arial Narrow" panose="020B0606020202030204" pitchFamily="34" charset="0"/>
            </a:endParaRPr>
          </a:p>
          <a:p>
            <a:pPr lvl="2" eaLnBrk="1" hangingPunct="1">
              <a:spcBef>
                <a:spcPts val="0"/>
              </a:spcBef>
            </a:pPr>
            <a:r>
              <a:rPr lang="en-GB" altLang="sk-SK" sz="1500" dirty="0" err="1">
                <a:latin typeface="Arial Narrow" panose="020B0606020202030204" pitchFamily="34" charset="0"/>
              </a:rPr>
              <a:t>zvierajú</a:t>
            </a:r>
            <a:r>
              <a:rPr lang="en-GB" altLang="sk-SK" sz="1500" dirty="0">
                <a:latin typeface="Arial Narrow" panose="020B0606020202030204" pitchFamily="34" charset="0"/>
              </a:rPr>
              <a:t> </a:t>
            </a:r>
            <a:r>
              <a:rPr lang="en-GB" altLang="sk-SK" sz="1500" dirty="0" err="1">
                <a:latin typeface="Arial Narrow" panose="020B0606020202030204" pitchFamily="34" charset="0"/>
              </a:rPr>
              <a:t>tzv</a:t>
            </a:r>
            <a:r>
              <a:rPr lang="en-GB" altLang="sk-SK" sz="1500" dirty="0">
                <a:latin typeface="Arial Narrow" panose="020B0606020202030204" pitchFamily="34" charset="0"/>
              </a:rPr>
              <a:t>. </a:t>
            </a:r>
            <a:r>
              <a:rPr lang="en-GB" altLang="sk-SK" sz="1500" dirty="0" err="1">
                <a:latin typeface="Arial Narrow" panose="020B0606020202030204" pitchFamily="34" charset="0"/>
              </a:rPr>
              <a:t>Anatólsku</a:t>
            </a:r>
            <a:r>
              <a:rPr lang="en-GB" altLang="sk-SK" sz="1500" dirty="0">
                <a:latin typeface="Arial Narrow" panose="020B0606020202030204" pitchFamily="34" charset="0"/>
              </a:rPr>
              <a:t> </a:t>
            </a:r>
            <a:r>
              <a:rPr lang="en-GB" altLang="sk-SK" sz="1500" dirty="0" err="1">
                <a:latin typeface="Arial Narrow" panose="020B0606020202030204" pitchFamily="34" charset="0"/>
              </a:rPr>
              <a:t>plošinu</a:t>
            </a:r>
            <a:r>
              <a:rPr lang="sk-SK" altLang="sk-SK" dirty="0">
                <a:latin typeface="Arial Narrow" panose="020B0606020202030204" pitchFamily="34" charset="0"/>
              </a:rPr>
              <a:t> </a:t>
            </a:r>
          </a:p>
          <a:p>
            <a:pPr lvl="1" eaLnBrk="1" hangingPunct="1"/>
            <a:r>
              <a:rPr lang="sk-SK" altLang="sk-SK" dirty="0">
                <a:latin typeface="Arial Narrow" panose="020B0606020202030204" pitchFamily="34" charset="0"/>
                <a:hlinkClick r:id="rId5"/>
              </a:rPr>
              <a:t>Arménska vysočina</a:t>
            </a:r>
            <a:endParaRPr lang="sk-SK" altLang="sk-SK" dirty="0">
              <a:latin typeface="Arial Narrow" panose="020B0606020202030204" pitchFamily="34" charset="0"/>
            </a:endParaRPr>
          </a:p>
          <a:p>
            <a:pPr lvl="2" eaLnBrk="1" hangingPunct="1"/>
            <a:r>
              <a:rPr lang="sk-SK" altLang="sk-SK" dirty="0">
                <a:latin typeface="Arial Narrow" panose="020B0606020202030204" pitchFamily="34" charset="0"/>
              </a:rPr>
              <a:t>Ararat: 5165 m n. m.</a:t>
            </a:r>
          </a:p>
          <a:p>
            <a:pPr lvl="1" eaLnBrk="1" hangingPunct="1"/>
            <a:r>
              <a:rPr lang="sk-SK" altLang="sk-SK" dirty="0">
                <a:latin typeface="Arial Narrow" panose="020B0606020202030204" pitchFamily="34" charset="0"/>
                <a:hlinkClick r:id="rId6"/>
              </a:rPr>
              <a:t>Kaukaz (Malý, Veľký)</a:t>
            </a:r>
            <a:endParaRPr lang="sk-SK" altLang="sk-SK" dirty="0">
              <a:latin typeface="Arial Narrow" panose="020B0606020202030204" pitchFamily="34" charset="0"/>
            </a:endParaRPr>
          </a:p>
          <a:p>
            <a:pPr lvl="2" eaLnBrk="1" hangingPunct="1"/>
            <a:r>
              <a:rPr lang="sk-SK" altLang="sk-SK" dirty="0">
                <a:latin typeface="Arial Narrow" panose="020B0606020202030204" pitchFamily="34" charset="0"/>
              </a:rPr>
              <a:t>Elbrus: 5642 m n. m.</a:t>
            </a:r>
          </a:p>
          <a:p>
            <a:pPr eaLnBrk="1" hangingPunct="1"/>
            <a:endParaRPr lang="en-GB" altLang="sk-SK" dirty="0">
              <a:latin typeface="Arial Narrow" panose="020B0606020202030204" pitchFamily="34" charset="0"/>
            </a:endParaRPr>
          </a:p>
          <a:p>
            <a:pPr eaLnBrk="1" hangingPunct="1"/>
            <a:r>
              <a:rPr lang="sk-SK" altLang="sk-SK" dirty="0">
                <a:latin typeface="Arial Narrow" panose="020B0606020202030204" pitchFamily="34" charset="0"/>
              </a:rPr>
              <a:t>Sinaj:</a:t>
            </a:r>
          </a:p>
          <a:p>
            <a:pPr lvl="1" eaLnBrk="1" hangingPunct="1"/>
            <a:r>
              <a:rPr lang="sk-SK" altLang="sk-SK" dirty="0" err="1">
                <a:latin typeface="Arial Narrow" panose="020B0606020202030204" pitchFamily="34" charset="0"/>
              </a:rPr>
              <a:t>Sinajské</a:t>
            </a:r>
            <a:r>
              <a:rPr lang="sk-SK" altLang="sk-SK" dirty="0">
                <a:latin typeface="Arial Narrow" panose="020B0606020202030204" pitchFamily="34" charset="0"/>
              </a:rPr>
              <a:t> pohorie</a:t>
            </a:r>
          </a:p>
          <a:p>
            <a:pPr lvl="2" eaLnBrk="1" hangingPunct="1"/>
            <a:r>
              <a:rPr lang="sk-SK" altLang="sk-SK" dirty="0">
                <a:latin typeface="Arial Narrow" panose="020B0606020202030204" pitchFamily="34" charset="0"/>
              </a:rPr>
              <a:t>Hora sv. Kataríny: 2637 m n. m.</a:t>
            </a:r>
          </a:p>
          <a:p>
            <a:pPr lvl="2" eaLnBrk="1" hangingPunct="1"/>
            <a:r>
              <a:rPr lang="sk-SK" altLang="sk-SK" dirty="0">
                <a:latin typeface="Arial Narrow" panose="020B0606020202030204" pitchFamily="34" charset="0"/>
                <a:hlinkClick r:id="rId7"/>
              </a:rPr>
              <a:t>Sinaj</a:t>
            </a:r>
            <a:r>
              <a:rPr lang="sk-SK" altLang="sk-SK" dirty="0">
                <a:latin typeface="Arial Narrow" panose="020B0606020202030204" pitchFamily="34" charset="0"/>
              </a:rPr>
              <a:t>: 2285 m n. m.</a:t>
            </a:r>
          </a:p>
        </p:txBody>
      </p:sp>
      <p:sp>
        <p:nvSpPr>
          <p:cNvPr id="11267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77875"/>
          </a:xfrm>
          <a:noFill/>
        </p:spPr>
        <p:txBody>
          <a:bodyPr/>
          <a:lstStyle/>
          <a:p>
            <a:pPr eaLnBrk="1" hangingPunct="1"/>
            <a:r>
              <a:rPr lang="sk-SK" altLang="sk-SK" sz="3800" dirty="0"/>
              <a:t>Najvýznamnejšie geomorfologické </a:t>
            </a:r>
            <a:r>
              <a:rPr lang="sk-SK" altLang="sk-SK" sz="3800" dirty="0">
                <a:hlinkClick r:id="rId8"/>
              </a:rPr>
              <a:t>celky</a:t>
            </a:r>
            <a:endParaRPr lang="sk-SK" altLang="sk-SK" sz="3800" dirty="0"/>
          </a:p>
        </p:txBody>
      </p:sp>
      <p:pic>
        <p:nvPicPr>
          <p:cNvPr id="11268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3429000"/>
            <a:ext cx="3563937" cy="237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692150"/>
            <a:ext cx="3563937" cy="267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4171950"/>
            <a:ext cx="1239837" cy="162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71" name="Line 11"/>
          <p:cNvSpPr>
            <a:spLocks noChangeShapeType="1"/>
          </p:cNvSpPr>
          <p:nvPr/>
        </p:nvSpPr>
        <p:spPr bwMode="auto">
          <a:xfrm flipV="1">
            <a:off x="3635375" y="1628774"/>
            <a:ext cx="3384550" cy="958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272" name="Line 12"/>
          <p:cNvSpPr>
            <a:spLocks noChangeShapeType="1"/>
          </p:cNvSpPr>
          <p:nvPr/>
        </p:nvSpPr>
        <p:spPr bwMode="auto">
          <a:xfrm>
            <a:off x="3635375" y="3644900"/>
            <a:ext cx="2881313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66708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6948488" cy="6858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sk-SK" altLang="sk-SK" dirty="0">
                <a:latin typeface="Arial Narrow" panose="020B0606020202030204" pitchFamily="34" charset="0"/>
              </a:rPr>
              <a:t>Arabský polostrov a smer východ: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dirty="0">
                <a:latin typeface="Arial Narrow" panose="020B0606020202030204" pitchFamily="34" charset="0"/>
              </a:rPr>
              <a:t>SZ: Libanon a </a:t>
            </a:r>
            <a:r>
              <a:rPr lang="sk-SK" altLang="sk-SK" dirty="0" err="1">
                <a:latin typeface="Arial Narrow" panose="020B0606020202030204" pitchFamily="34" charset="0"/>
              </a:rPr>
              <a:t>Antilibanon</a:t>
            </a:r>
            <a:endParaRPr lang="sk-SK" altLang="sk-SK" dirty="0">
              <a:latin typeface="Arial Narrow" panose="020B0606020202030204" pitchFamily="34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sk-SK" altLang="sk-SK" dirty="0">
                <a:latin typeface="Arial Narrow" panose="020B0606020202030204" pitchFamily="34" charset="0"/>
              </a:rPr>
              <a:t>Z: </a:t>
            </a:r>
            <a:r>
              <a:rPr lang="sk-SK" altLang="sk-SK" dirty="0" err="1">
                <a:latin typeface="Arial Narrow" panose="020B0606020202030204" pitchFamily="34" charset="0"/>
              </a:rPr>
              <a:t>Hidžáz</a:t>
            </a:r>
            <a:r>
              <a:rPr lang="sk-SK" altLang="sk-SK" dirty="0">
                <a:latin typeface="Arial Narrow" panose="020B0606020202030204" pitchFamily="34" charset="0"/>
              </a:rPr>
              <a:t> a </a:t>
            </a:r>
            <a:r>
              <a:rPr lang="sk-SK" altLang="sk-SK" dirty="0" err="1">
                <a:latin typeface="Arial Narrow" panose="020B0606020202030204" pitchFamily="34" charset="0"/>
              </a:rPr>
              <a:t>Tihámah</a:t>
            </a:r>
            <a:endParaRPr lang="sk-SK" altLang="sk-SK" dirty="0">
              <a:latin typeface="Arial Narrow" panose="020B0606020202030204" pitchFamily="34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sk-SK" altLang="sk-SK" dirty="0">
                <a:latin typeface="Arial Narrow" panose="020B0606020202030204" pitchFamily="34" charset="0"/>
              </a:rPr>
              <a:t>J: </a:t>
            </a:r>
            <a:r>
              <a:rPr lang="sk-SK" altLang="sk-SK" dirty="0" err="1">
                <a:latin typeface="Arial Narrow" panose="020B0606020202030204" pitchFamily="34" charset="0"/>
              </a:rPr>
              <a:t>Hadramaut</a:t>
            </a:r>
            <a:endParaRPr lang="sk-SK" altLang="sk-SK" dirty="0">
              <a:latin typeface="Arial Narrow" panose="020B0606020202030204" pitchFamily="34" charset="0"/>
            </a:endParaRPr>
          </a:p>
          <a:p>
            <a:pPr lvl="2" eaLnBrk="1" hangingPunct="1">
              <a:lnSpc>
                <a:spcPct val="90000"/>
              </a:lnSpc>
            </a:pPr>
            <a:r>
              <a:rPr lang="sk-SK" altLang="sk-SK" sz="2800" dirty="0">
                <a:latin typeface="Arial Narrow" panose="020B0606020202030204" pitchFamily="34" charset="0"/>
              </a:rPr>
              <a:t>SV: </a:t>
            </a:r>
            <a:r>
              <a:rPr lang="sk-SK" altLang="sk-SK" sz="2800" dirty="0">
                <a:latin typeface="Arial Narrow" panose="020B0606020202030204" pitchFamily="34" charset="0"/>
                <a:hlinkClick r:id="rId3"/>
              </a:rPr>
              <a:t>Mezopotámska nížina</a:t>
            </a:r>
            <a:endParaRPr lang="sk-SK" altLang="sk-SK" sz="2800" dirty="0">
              <a:latin typeface="Arial Narrow" panose="020B0606020202030204" pitchFamily="34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sk-SK" altLang="sk-SK" dirty="0" err="1">
                <a:latin typeface="Arial Narrow" panose="020B0606020202030204" pitchFamily="34" charset="0"/>
                <a:hlinkClick r:id="rId4"/>
              </a:rPr>
              <a:t>Elb</a:t>
            </a:r>
            <a:r>
              <a:rPr lang="en-GB" altLang="sk-SK" dirty="0">
                <a:latin typeface="Arial Narrow" panose="020B0606020202030204" pitchFamily="34" charset="0"/>
                <a:hlinkClick r:id="rId4"/>
              </a:rPr>
              <a:t>or</a:t>
            </a:r>
            <a:r>
              <a:rPr lang="sk-SK" altLang="sk-SK" dirty="0">
                <a:latin typeface="Arial Narrow" panose="020B0606020202030204" pitchFamily="34" charset="0"/>
                <a:hlinkClick r:id="rId4"/>
              </a:rPr>
              <a:t>z</a:t>
            </a:r>
            <a:endParaRPr lang="sk-SK" altLang="sk-SK" dirty="0">
              <a:latin typeface="Arial Narrow" panose="020B0606020202030204" pitchFamily="34" charset="0"/>
            </a:endParaRPr>
          </a:p>
          <a:p>
            <a:pPr lvl="2" eaLnBrk="1" hangingPunct="1">
              <a:lnSpc>
                <a:spcPct val="90000"/>
              </a:lnSpc>
            </a:pPr>
            <a:r>
              <a:rPr lang="sk-SK" altLang="sk-SK" dirty="0" err="1">
                <a:latin typeface="Arial Narrow" panose="020B0606020202030204" pitchFamily="34" charset="0"/>
              </a:rPr>
              <a:t>Damávand</a:t>
            </a:r>
            <a:r>
              <a:rPr lang="sk-SK" altLang="sk-SK" dirty="0">
                <a:latin typeface="Arial Narrow" panose="020B0606020202030204" pitchFamily="34" charset="0"/>
              </a:rPr>
              <a:t> (5670 m n. m.)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dirty="0" err="1">
                <a:latin typeface="Arial Narrow" panose="020B0606020202030204" pitchFamily="34" charset="0"/>
                <a:hlinkClick r:id="rId5"/>
              </a:rPr>
              <a:t>Zagros</a:t>
            </a:r>
            <a:endParaRPr lang="sk-SK" altLang="sk-SK" dirty="0">
              <a:latin typeface="Arial Narrow" panose="020B0606020202030204" pitchFamily="34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sk-SK" altLang="sk-SK" dirty="0">
                <a:latin typeface="Arial Narrow" panose="020B0606020202030204" pitchFamily="34" charset="0"/>
              </a:rPr>
              <a:t>Iránska plošina</a:t>
            </a:r>
          </a:p>
          <a:p>
            <a:pPr eaLnBrk="1" hangingPunct="1">
              <a:lnSpc>
                <a:spcPct val="90000"/>
              </a:lnSpc>
            </a:pPr>
            <a:r>
              <a:rPr lang="sk-SK" altLang="sk-SK" dirty="0">
                <a:latin typeface="Arial Narrow" panose="020B0606020202030204" pitchFamily="34" charset="0"/>
              </a:rPr>
              <a:t>Sever: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i="1" dirty="0">
                <a:latin typeface="Arial Narrow" panose="020B0606020202030204" pitchFamily="34" charset="0"/>
              </a:rPr>
              <a:t>Ural</a:t>
            </a:r>
          </a:p>
          <a:p>
            <a:pPr lvl="2" eaLnBrk="1" hangingPunct="1">
              <a:lnSpc>
                <a:spcPct val="90000"/>
              </a:lnSpc>
            </a:pPr>
            <a:r>
              <a:rPr lang="sk-SK" altLang="sk-SK" sz="2800" dirty="0">
                <a:latin typeface="Arial Narrow" panose="020B0606020202030204" pitchFamily="34" charset="0"/>
                <a:hlinkClick r:id="rId6"/>
              </a:rPr>
              <a:t>Západosibírska nížina</a:t>
            </a:r>
            <a:endParaRPr lang="sk-SK" altLang="sk-SK" sz="2800" dirty="0">
              <a:latin typeface="Arial Narrow" panose="020B0606020202030204" pitchFamily="34" charset="0"/>
            </a:endParaRPr>
          </a:p>
          <a:p>
            <a:pPr lvl="2" eaLnBrk="1" hangingPunct="1">
              <a:lnSpc>
                <a:spcPct val="90000"/>
              </a:lnSpc>
            </a:pPr>
            <a:r>
              <a:rPr lang="sk-SK" altLang="sk-SK" sz="2800" dirty="0">
                <a:latin typeface="Arial Narrow" panose="020B0606020202030204" pitchFamily="34" charset="0"/>
                <a:hlinkClick r:id="rId7"/>
              </a:rPr>
              <a:t>Turanská nížina</a:t>
            </a:r>
            <a:endParaRPr lang="sk-SK" altLang="sk-SK" sz="2800" dirty="0">
              <a:latin typeface="Arial Narrow" panose="020B0606020202030204" pitchFamily="34" charset="0"/>
            </a:endParaRPr>
          </a:p>
          <a:p>
            <a:pPr lvl="2" eaLnBrk="1" hangingPunct="1">
              <a:lnSpc>
                <a:spcPct val="90000"/>
              </a:lnSpc>
            </a:pPr>
            <a:r>
              <a:rPr lang="sk-SK" altLang="sk-SK" sz="2800" dirty="0" err="1">
                <a:latin typeface="Arial Narrow" panose="020B0606020202030204" pitchFamily="34" charset="0"/>
                <a:hlinkClick r:id="rId8"/>
              </a:rPr>
              <a:t>Stredosibírska</a:t>
            </a:r>
            <a:r>
              <a:rPr lang="sk-SK" altLang="sk-SK" sz="2800" dirty="0">
                <a:latin typeface="Arial Narrow" panose="020B0606020202030204" pitchFamily="34" charset="0"/>
                <a:hlinkClick r:id="rId8"/>
              </a:rPr>
              <a:t> plošina</a:t>
            </a:r>
            <a:endParaRPr lang="en-GB" altLang="sk-SK" sz="2800" dirty="0">
              <a:latin typeface="Arial Narrow" panose="020B0606020202030204" pitchFamily="34" charset="0"/>
            </a:endParaRPr>
          </a:p>
          <a:p>
            <a:pPr lvl="3" eaLnBrk="1" hangingPunct="1">
              <a:lnSpc>
                <a:spcPct val="90000"/>
              </a:lnSpc>
            </a:pPr>
            <a:r>
              <a:rPr lang="en-GB" altLang="sk-SK" sz="1600" dirty="0" err="1">
                <a:latin typeface="Arial Narrow" panose="020B0606020202030204" pitchFamily="34" charset="0"/>
                <a:hlinkClick r:id="rId9"/>
              </a:rPr>
              <a:t>Severosibírska</a:t>
            </a:r>
            <a:r>
              <a:rPr lang="en-GB" altLang="sk-SK" sz="1600" dirty="0">
                <a:latin typeface="Arial Narrow" panose="020B0606020202030204" pitchFamily="34" charset="0"/>
                <a:hlinkClick r:id="rId9"/>
              </a:rPr>
              <a:t> </a:t>
            </a:r>
            <a:r>
              <a:rPr lang="en-GB" altLang="sk-SK" sz="1600" dirty="0" err="1">
                <a:latin typeface="Arial Narrow" panose="020B0606020202030204" pitchFamily="34" charset="0"/>
                <a:hlinkClick r:id="rId9"/>
              </a:rPr>
              <a:t>nížina</a:t>
            </a:r>
            <a:endParaRPr lang="sk-SK" altLang="sk-SK" sz="1600" dirty="0">
              <a:latin typeface="Arial Narrow" panose="020B0606020202030204" pitchFamily="34" charset="0"/>
            </a:endParaRPr>
          </a:p>
        </p:txBody>
      </p:sp>
      <p:pic>
        <p:nvPicPr>
          <p:cNvPr id="12291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25" y="765175"/>
            <a:ext cx="3381375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2" name="Line 5"/>
          <p:cNvSpPr>
            <a:spLocks noChangeShapeType="1"/>
          </p:cNvSpPr>
          <p:nvPr/>
        </p:nvSpPr>
        <p:spPr bwMode="auto">
          <a:xfrm flipV="1">
            <a:off x="4284663" y="2708275"/>
            <a:ext cx="1366837" cy="36068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12293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249724"/>
            <a:ext cx="4355976" cy="2608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4" name="Line 7"/>
          <p:cNvSpPr>
            <a:spLocks noChangeShapeType="1"/>
          </p:cNvSpPr>
          <p:nvPr/>
        </p:nvSpPr>
        <p:spPr bwMode="auto">
          <a:xfrm>
            <a:off x="4284663" y="5589588"/>
            <a:ext cx="358775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4640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5795963" cy="6858000"/>
          </a:xfrm>
        </p:spPr>
        <p:txBody>
          <a:bodyPr/>
          <a:lstStyle/>
          <a:p>
            <a:pPr eaLnBrk="1" hangingPunct="1">
              <a:lnSpc>
                <a:spcPct val="85000"/>
              </a:lnSpc>
            </a:pPr>
            <a:r>
              <a:rPr lang="sk-SK" altLang="sk-SK" sz="2800" dirty="0">
                <a:latin typeface="Arial Narrow" panose="020B0606020202030204" pitchFamily="34" charset="0"/>
              </a:rPr>
              <a:t>Ďaleký východ</a:t>
            </a:r>
          </a:p>
          <a:p>
            <a:pPr lvl="2" eaLnBrk="1" hangingPunct="1">
              <a:lnSpc>
                <a:spcPct val="85000"/>
              </a:lnSpc>
              <a:spcBef>
                <a:spcPts val="300"/>
              </a:spcBef>
            </a:pPr>
            <a:r>
              <a:rPr lang="sk-SK" altLang="sk-SK" dirty="0" err="1">
                <a:latin typeface="Arial Narrow" panose="020B0606020202030204" pitchFamily="34" charset="0"/>
              </a:rPr>
              <a:t>Kolymská</a:t>
            </a:r>
            <a:r>
              <a:rPr lang="sk-SK" altLang="sk-SK" dirty="0">
                <a:latin typeface="Arial Narrow" panose="020B0606020202030204" pitchFamily="34" charset="0"/>
              </a:rPr>
              <a:t> nížina</a:t>
            </a:r>
          </a:p>
          <a:p>
            <a:pPr lvl="1" eaLnBrk="1" hangingPunct="1">
              <a:lnSpc>
                <a:spcPct val="85000"/>
              </a:lnSpc>
              <a:spcBef>
                <a:spcPts val="300"/>
              </a:spcBef>
            </a:pPr>
            <a:r>
              <a:rPr lang="sk-SK" altLang="sk-SK" sz="2400" dirty="0">
                <a:latin typeface="Arial Narrow" panose="020B0606020202030204" pitchFamily="34" charset="0"/>
              </a:rPr>
              <a:t>Východosibírska vysočina</a:t>
            </a:r>
          </a:p>
          <a:p>
            <a:pPr lvl="3" eaLnBrk="1" hangingPunct="1">
              <a:lnSpc>
                <a:spcPct val="85000"/>
              </a:lnSpc>
              <a:spcBef>
                <a:spcPts val="300"/>
              </a:spcBef>
            </a:pPr>
            <a:r>
              <a:rPr lang="sk-SK" altLang="sk-SK" sz="1800" dirty="0" err="1">
                <a:latin typeface="Arial Narrow" panose="020B0606020202030204" pitchFamily="34" charset="0"/>
                <a:hlinkClick r:id="rId3"/>
              </a:rPr>
              <a:t>Verchojanský</a:t>
            </a:r>
            <a:r>
              <a:rPr lang="sk-SK" altLang="sk-SK" sz="1800" dirty="0">
                <a:latin typeface="Arial Narrow" panose="020B0606020202030204" pitchFamily="34" charset="0"/>
                <a:hlinkClick r:id="rId3"/>
              </a:rPr>
              <a:t> chrbát</a:t>
            </a:r>
            <a:endParaRPr lang="sk-SK" altLang="sk-SK" sz="1800" dirty="0">
              <a:latin typeface="Arial Narrow" panose="020B0606020202030204" pitchFamily="34" charset="0"/>
            </a:endParaRPr>
          </a:p>
          <a:p>
            <a:pPr lvl="3" eaLnBrk="1" hangingPunct="1">
              <a:lnSpc>
                <a:spcPct val="85000"/>
              </a:lnSpc>
              <a:spcBef>
                <a:spcPts val="300"/>
              </a:spcBef>
            </a:pPr>
            <a:r>
              <a:rPr lang="sk-SK" altLang="sk-SK" sz="1800" dirty="0" err="1">
                <a:latin typeface="Arial Narrow" panose="020B0606020202030204" pitchFamily="34" charset="0"/>
                <a:hlinkClick r:id="rId4"/>
              </a:rPr>
              <a:t>Čerského</a:t>
            </a:r>
            <a:r>
              <a:rPr lang="sk-SK" altLang="sk-SK" sz="1800" dirty="0">
                <a:latin typeface="Arial Narrow" panose="020B0606020202030204" pitchFamily="34" charset="0"/>
                <a:hlinkClick r:id="rId4"/>
              </a:rPr>
              <a:t> chrbát</a:t>
            </a:r>
            <a:endParaRPr lang="sk-SK" altLang="sk-SK" sz="1800" dirty="0">
              <a:latin typeface="Arial Narrow" panose="020B0606020202030204" pitchFamily="34" charset="0"/>
            </a:endParaRPr>
          </a:p>
          <a:p>
            <a:pPr lvl="3" eaLnBrk="1" hangingPunct="1">
              <a:lnSpc>
                <a:spcPct val="85000"/>
              </a:lnSpc>
              <a:spcBef>
                <a:spcPts val="300"/>
              </a:spcBef>
            </a:pPr>
            <a:r>
              <a:rPr lang="sk-SK" altLang="sk-SK" sz="1800" dirty="0" err="1">
                <a:latin typeface="Arial Narrow" panose="020B0606020202030204" pitchFamily="34" charset="0"/>
                <a:hlinkClick r:id="rId5"/>
              </a:rPr>
              <a:t>Kolymské</a:t>
            </a:r>
            <a:r>
              <a:rPr lang="sk-SK" altLang="sk-SK" sz="1800" dirty="0">
                <a:latin typeface="Arial Narrow" panose="020B0606020202030204" pitchFamily="34" charset="0"/>
                <a:hlinkClick r:id="rId5"/>
              </a:rPr>
              <a:t> vrchy</a:t>
            </a:r>
            <a:endParaRPr lang="sk-SK" altLang="sk-SK" sz="1800" dirty="0">
              <a:latin typeface="Arial Narrow" panose="020B0606020202030204" pitchFamily="34" charset="0"/>
            </a:endParaRPr>
          </a:p>
          <a:p>
            <a:pPr lvl="3" eaLnBrk="1" hangingPunct="1">
              <a:lnSpc>
                <a:spcPct val="85000"/>
              </a:lnSpc>
              <a:spcBef>
                <a:spcPts val="300"/>
              </a:spcBef>
            </a:pPr>
            <a:r>
              <a:rPr lang="sk-SK" altLang="sk-SK" sz="1800" dirty="0">
                <a:latin typeface="Arial Narrow" panose="020B0606020202030204" pitchFamily="34" charset="0"/>
              </a:rPr>
              <a:t>Čukotské vrchy</a:t>
            </a:r>
          </a:p>
          <a:p>
            <a:pPr lvl="3" eaLnBrk="1" hangingPunct="1">
              <a:lnSpc>
                <a:spcPct val="85000"/>
              </a:lnSpc>
              <a:spcBef>
                <a:spcPts val="300"/>
              </a:spcBef>
            </a:pPr>
            <a:r>
              <a:rPr lang="sk-SK" altLang="sk-SK" sz="1800" dirty="0" err="1">
                <a:latin typeface="Arial Narrow" panose="020B0606020202030204" pitchFamily="34" charset="0"/>
                <a:hlinkClick r:id="rId6"/>
              </a:rPr>
              <a:t>Koriack</a:t>
            </a:r>
            <a:r>
              <a:rPr lang="en-GB" altLang="sk-SK" sz="1800" dirty="0">
                <a:latin typeface="Arial Narrow" panose="020B0606020202030204" pitchFamily="34" charset="0"/>
                <a:hlinkClick r:id="rId6"/>
              </a:rPr>
              <a:t>e</a:t>
            </a:r>
            <a:r>
              <a:rPr lang="sk-SK" altLang="sk-SK" sz="1800" dirty="0">
                <a:latin typeface="Arial Narrow" panose="020B0606020202030204" pitchFamily="34" charset="0"/>
                <a:hlinkClick r:id="rId6"/>
              </a:rPr>
              <a:t> vrchy</a:t>
            </a:r>
            <a:endParaRPr lang="sk-SK" altLang="sk-SK" sz="18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85000"/>
              </a:lnSpc>
              <a:spcBef>
                <a:spcPts val="300"/>
              </a:spcBef>
            </a:pPr>
            <a:r>
              <a:rPr lang="sk-SK" altLang="sk-SK" sz="2800" dirty="0">
                <a:latin typeface="Arial Narrow" panose="020B0606020202030204" pitchFamily="34" charset="0"/>
              </a:rPr>
              <a:t>Pobrežie Tichého oceánu</a:t>
            </a:r>
          </a:p>
          <a:p>
            <a:pPr lvl="1" eaLnBrk="1" hangingPunct="1">
              <a:lnSpc>
                <a:spcPct val="85000"/>
              </a:lnSpc>
              <a:spcBef>
                <a:spcPts val="300"/>
              </a:spcBef>
            </a:pPr>
            <a:r>
              <a:rPr lang="sk-SK" altLang="sk-SK" sz="2200" dirty="0" err="1">
                <a:latin typeface="Arial Narrow" panose="020B0606020202030204" pitchFamily="34" charset="0"/>
              </a:rPr>
              <a:t>Koriacké</a:t>
            </a:r>
            <a:r>
              <a:rPr lang="sk-SK" altLang="sk-SK" sz="2200" dirty="0">
                <a:latin typeface="Arial Narrow" panose="020B0606020202030204" pitchFamily="34" charset="0"/>
              </a:rPr>
              <a:t> </a:t>
            </a:r>
            <a:r>
              <a:rPr lang="sk-SK" altLang="sk-SK" sz="2200" dirty="0" err="1">
                <a:latin typeface="Arial Narrow" panose="020B0606020202030204" pitchFamily="34" charset="0"/>
              </a:rPr>
              <a:t>vchy</a:t>
            </a:r>
            <a:endParaRPr lang="sk-SK" altLang="sk-SK" sz="2200" dirty="0">
              <a:latin typeface="Arial Narrow" panose="020B0606020202030204" pitchFamily="34" charset="0"/>
            </a:endParaRPr>
          </a:p>
          <a:p>
            <a:pPr lvl="1" eaLnBrk="1" hangingPunct="1">
              <a:lnSpc>
                <a:spcPct val="85000"/>
              </a:lnSpc>
              <a:spcBef>
                <a:spcPts val="300"/>
              </a:spcBef>
            </a:pPr>
            <a:r>
              <a:rPr lang="sk-SK" altLang="sk-SK" sz="2200" dirty="0" err="1">
                <a:latin typeface="Arial Narrow" panose="020B0606020202030204" pitchFamily="34" charset="0"/>
                <a:hlinkClick r:id="rId7"/>
              </a:rPr>
              <a:t>Kamčatka</a:t>
            </a:r>
            <a:endParaRPr lang="sk-SK" altLang="sk-SK" sz="2200" dirty="0">
              <a:latin typeface="Arial Narrow" panose="020B0606020202030204" pitchFamily="34" charset="0"/>
            </a:endParaRPr>
          </a:p>
          <a:p>
            <a:pPr lvl="2" eaLnBrk="1" hangingPunct="1">
              <a:lnSpc>
                <a:spcPct val="85000"/>
              </a:lnSpc>
              <a:spcBef>
                <a:spcPts val="300"/>
              </a:spcBef>
            </a:pPr>
            <a:r>
              <a:rPr lang="sk-SK" altLang="sk-SK" sz="1800" dirty="0" err="1">
                <a:latin typeface="Arial Narrow" panose="020B0606020202030204" pitchFamily="34" charset="0"/>
                <a:hlinkClick r:id="rId8"/>
              </a:rPr>
              <a:t>Kľučevská</a:t>
            </a:r>
            <a:r>
              <a:rPr lang="sk-SK" altLang="sk-SK" sz="1800" dirty="0">
                <a:latin typeface="Arial Narrow" panose="020B0606020202030204" pitchFamily="34" charset="0"/>
                <a:hlinkClick r:id="rId8"/>
              </a:rPr>
              <a:t> sopka</a:t>
            </a:r>
            <a:r>
              <a:rPr lang="sk-SK" altLang="sk-SK" sz="1800" dirty="0">
                <a:latin typeface="Arial Narrow" panose="020B0606020202030204" pitchFamily="34" charset="0"/>
              </a:rPr>
              <a:t>: </a:t>
            </a:r>
          </a:p>
          <a:p>
            <a:pPr lvl="2" eaLnBrk="1" hangingPunct="1">
              <a:lnSpc>
                <a:spcPct val="85000"/>
              </a:lnSpc>
              <a:spcBef>
                <a:spcPts val="300"/>
              </a:spcBef>
              <a:buFontTx/>
              <a:buNone/>
            </a:pPr>
            <a:r>
              <a:rPr lang="sk-SK" altLang="sk-SK" sz="1800" dirty="0">
                <a:latin typeface="Arial Narrow" panose="020B0606020202030204" pitchFamily="34" charset="0"/>
              </a:rPr>
              <a:t>	4750 m n. m.</a:t>
            </a:r>
          </a:p>
          <a:p>
            <a:pPr lvl="1" eaLnBrk="1" hangingPunct="1">
              <a:lnSpc>
                <a:spcPct val="85000"/>
              </a:lnSpc>
              <a:spcBef>
                <a:spcPts val="300"/>
              </a:spcBef>
            </a:pPr>
            <a:r>
              <a:rPr lang="sk-SK" altLang="sk-SK" sz="2200" dirty="0">
                <a:latin typeface="Arial Narrow" panose="020B0606020202030204" pitchFamily="34" charset="0"/>
                <a:hlinkClick r:id="rId9"/>
              </a:rPr>
              <a:t>Kurily</a:t>
            </a:r>
            <a:r>
              <a:rPr lang="en-GB" altLang="sk-SK" sz="2200" dirty="0">
                <a:latin typeface="Arial Narrow" panose="020B0606020202030204" pitchFamily="34" charset="0"/>
              </a:rPr>
              <a:t> a </a:t>
            </a:r>
            <a:r>
              <a:rPr lang="en-GB" altLang="sk-SK" sz="2200" dirty="0" err="1">
                <a:latin typeface="Arial Narrow" panose="020B0606020202030204" pitchFamily="34" charset="0"/>
                <a:hlinkClick r:id="rId10"/>
              </a:rPr>
              <a:t>Sachalin</a:t>
            </a:r>
            <a:endParaRPr lang="en-GB" altLang="sk-SK" sz="2200" dirty="0">
              <a:latin typeface="Arial Narrow" panose="020B0606020202030204" pitchFamily="34" charset="0"/>
            </a:endParaRPr>
          </a:p>
          <a:p>
            <a:pPr lvl="1" eaLnBrk="1" hangingPunct="1">
              <a:lnSpc>
                <a:spcPct val="85000"/>
              </a:lnSpc>
              <a:spcBef>
                <a:spcPts val="300"/>
              </a:spcBef>
            </a:pPr>
            <a:r>
              <a:rPr lang="en-GB" altLang="sk-SK" sz="2200" dirty="0" err="1">
                <a:latin typeface="Arial Narrow" panose="020B0606020202030204" pitchFamily="34" charset="0"/>
              </a:rPr>
              <a:t>Džugdžur</a:t>
            </a:r>
            <a:r>
              <a:rPr lang="en-GB" altLang="sk-SK" sz="2200" dirty="0">
                <a:latin typeface="Arial Narrow" panose="020B0606020202030204" pitchFamily="34" charset="0"/>
              </a:rPr>
              <a:t> a </a:t>
            </a:r>
            <a:r>
              <a:rPr lang="en-GB" altLang="sk-SK" sz="2200" dirty="0">
                <a:latin typeface="Arial Narrow" panose="020B0606020202030204" pitchFamily="34" charset="0"/>
                <a:hlinkClick r:id="rId11"/>
              </a:rPr>
              <a:t>Sichote-Aliň</a:t>
            </a:r>
            <a:endParaRPr lang="sk-SK" altLang="sk-SK" sz="2200" dirty="0">
              <a:latin typeface="Arial Narrow" panose="020B0606020202030204" pitchFamily="34" charset="0"/>
            </a:endParaRPr>
          </a:p>
          <a:p>
            <a:pPr lvl="1" eaLnBrk="1" hangingPunct="1">
              <a:lnSpc>
                <a:spcPct val="85000"/>
              </a:lnSpc>
              <a:spcBef>
                <a:spcPts val="300"/>
              </a:spcBef>
            </a:pPr>
            <a:r>
              <a:rPr lang="sk-SK" altLang="sk-SK" sz="2200" dirty="0">
                <a:latin typeface="Arial Narrow" panose="020B0606020202030204" pitchFamily="34" charset="0"/>
                <a:hlinkClick r:id="rId12"/>
              </a:rPr>
              <a:t>Japonsko</a:t>
            </a:r>
            <a:r>
              <a:rPr lang="sk-SK" altLang="sk-SK" sz="2200" dirty="0">
                <a:latin typeface="Arial Narrow" panose="020B0606020202030204" pitchFamily="34" charset="0"/>
              </a:rPr>
              <a:t> </a:t>
            </a:r>
            <a:r>
              <a:rPr lang="sk-SK" altLang="sk-SK" sz="1500" dirty="0">
                <a:latin typeface="Arial Narrow" panose="020B0606020202030204" pitchFamily="34" charset="0"/>
              </a:rPr>
              <a:t>(HKŠH + </a:t>
            </a:r>
            <a:r>
              <a:rPr lang="sk-SK" altLang="sk-SK" sz="1500" dirty="0" err="1">
                <a:latin typeface="Arial Narrow" panose="020B0606020202030204" pitchFamily="34" charset="0"/>
              </a:rPr>
              <a:t>Rjúkju</a:t>
            </a:r>
            <a:r>
              <a:rPr lang="sk-SK" altLang="sk-SK" sz="1500" dirty="0">
                <a:latin typeface="Arial Narrow" panose="020B0606020202030204" pitchFamily="34" charset="0"/>
              </a:rPr>
              <a:t>)</a:t>
            </a:r>
          </a:p>
          <a:p>
            <a:pPr lvl="2" eaLnBrk="1" hangingPunct="1">
              <a:lnSpc>
                <a:spcPct val="85000"/>
              </a:lnSpc>
              <a:spcBef>
                <a:spcPts val="300"/>
              </a:spcBef>
            </a:pPr>
            <a:r>
              <a:rPr lang="sk-SK" altLang="sk-SK" sz="1800" dirty="0">
                <a:latin typeface="Arial Narrow" panose="020B0606020202030204" pitchFamily="34" charset="0"/>
              </a:rPr>
              <a:t>Fudžisan: 3776 m n. m.</a:t>
            </a:r>
          </a:p>
          <a:p>
            <a:pPr lvl="1" eaLnBrk="1" hangingPunct="1">
              <a:lnSpc>
                <a:spcPct val="85000"/>
              </a:lnSpc>
              <a:spcBef>
                <a:spcPts val="300"/>
              </a:spcBef>
            </a:pPr>
            <a:r>
              <a:rPr lang="sk-SK" altLang="sk-SK" sz="2200" dirty="0">
                <a:latin typeface="Arial Narrow" panose="020B0606020202030204" pitchFamily="34" charset="0"/>
              </a:rPr>
              <a:t>Taiwan</a:t>
            </a:r>
          </a:p>
          <a:p>
            <a:pPr lvl="1" eaLnBrk="1" hangingPunct="1">
              <a:lnSpc>
                <a:spcPct val="85000"/>
              </a:lnSpc>
              <a:spcBef>
                <a:spcPts val="300"/>
              </a:spcBef>
            </a:pPr>
            <a:r>
              <a:rPr lang="sk-SK" altLang="sk-SK" sz="2200" dirty="0">
                <a:latin typeface="Arial Narrow" panose="020B0606020202030204" pitchFamily="34" charset="0"/>
              </a:rPr>
              <a:t>Filipíny</a:t>
            </a:r>
            <a:r>
              <a:rPr lang="en-GB" altLang="sk-SK" sz="2200" dirty="0">
                <a:latin typeface="Arial Narrow" panose="020B0606020202030204" pitchFamily="34" charset="0"/>
              </a:rPr>
              <a:t> </a:t>
            </a:r>
            <a:r>
              <a:rPr lang="en-GB" altLang="sk-SK" sz="1200" dirty="0">
                <a:latin typeface="Arial Narrow" panose="020B0606020202030204" pitchFamily="34" charset="0"/>
              </a:rPr>
              <a:t>(</a:t>
            </a:r>
            <a:r>
              <a:rPr lang="sk-SK" altLang="sk-SK" sz="1200" dirty="0">
                <a:latin typeface="Arial Narrow" panose="020B0606020202030204" pitchFamily="34" charset="0"/>
              </a:rPr>
              <a:t>Luzon a Mindanao</a:t>
            </a:r>
            <a:r>
              <a:rPr lang="en-GB" altLang="sk-SK" sz="1200" dirty="0">
                <a:latin typeface="Arial Narrow" panose="020B0606020202030204" pitchFamily="34" charset="0"/>
              </a:rPr>
              <a:t>)</a:t>
            </a:r>
            <a:endParaRPr lang="sk-SK" altLang="sk-SK" sz="1200" dirty="0">
              <a:latin typeface="Arial Narrow" panose="020B0606020202030204" pitchFamily="34" charset="0"/>
            </a:endParaRPr>
          </a:p>
          <a:p>
            <a:pPr lvl="1" eaLnBrk="1" hangingPunct="1">
              <a:lnSpc>
                <a:spcPct val="85000"/>
              </a:lnSpc>
              <a:spcBef>
                <a:spcPts val="300"/>
              </a:spcBef>
            </a:pPr>
            <a:r>
              <a:rPr lang="sk-SK" altLang="sk-SK" sz="2200" dirty="0" err="1">
                <a:latin typeface="Arial Narrow" panose="020B0606020202030204" pitchFamily="34" charset="0"/>
              </a:rPr>
              <a:t>Sundské</a:t>
            </a:r>
            <a:r>
              <a:rPr lang="sk-SK" altLang="sk-SK" sz="2200" dirty="0">
                <a:latin typeface="Arial Narrow" panose="020B0606020202030204" pitchFamily="34" charset="0"/>
              </a:rPr>
              <a:t> ostrovy</a:t>
            </a:r>
            <a:r>
              <a:rPr lang="en-GB" altLang="sk-SK" sz="2200" dirty="0">
                <a:latin typeface="Arial Narrow" panose="020B0606020202030204" pitchFamily="34" charset="0"/>
              </a:rPr>
              <a:t> </a:t>
            </a:r>
            <a:r>
              <a:rPr lang="en-GB" altLang="sk-SK" sz="1200" dirty="0">
                <a:solidFill>
                  <a:srgbClr val="000000"/>
                </a:solidFill>
                <a:latin typeface="Arial Narrow" panose="020B0606020202030204" pitchFamily="34" charset="0"/>
                <a:ea typeface="+mn-ea"/>
              </a:rPr>
              <a:t>(</a:t>
            </a:r>
            <a:r>
              <a:rPr lang="sk-SK" altLang="sk-SK" sz="1200" dirty="0">
                <a:solidFill>
                  <a:srgbClr val="000000"/>
                </a:solidFill>
                <a:latin typeface="Arial Narrow" panose="020B0606020202030204" pitchFamily="34" charset="0"/>
                <a:ea typeface="+mn-ea"/>
              </a:rPr>
              <a:t>Veľké </a:t>
            </a:r>
            <a:r>
              <a:rPr lang="sk-SK" altLang="sk-SK" sz="1200" dirty="0" err="1">
                <a:solidFill>
                  <a:srgbClr val="000000"/>
                </a:solidFill>
                <a:latin typeface="Arial Narrow" panose="020B0606020202030204" pitchFamily="34" charset="0"/>
                <a:ea typeface="+mn-ea"/>
              </a:rPr>
              <a:t>Sundy</a:t>
            </a:r>
            <a:r>
              <a:rPr lang="sk-SK" altLang="sk-SK" sz="1200" dirty="0">
                <a:solidFill>
                  <a:srgbClr val="000000"/>
                </a:solidFill>
                <a:latin typeface="Arial Narrow" panose="020B0606020202030204" pitchFamily="34" charset="0"/>
                <a:ea typeface="+mn-ea"/>
              </a:rPr>
              <a:t>: Sumatra, </a:t>
            </a:r>
            <a:br>
              <a:rPr lang="sk-SK" altLang="sk-SK" sz="1200" dirty="0">
                <a:solidFill>
                  <a:srgbClr val="000000"/>
                </a:solidFill>
                <a:latin typeface="Arial Narrow" panose="020B0606020202030204" pitchFamily="34" charset="0"/>
                <a:ea typeface="+mn-ea"/>
              </a:rPr>
            </a:br>
            <a:r>
              <a:rPr lang="sk-SK" altLang="sk-SK" sz="1200" dirty="0">
                <a:solidFill>
                  <a:srgbClr val="000000"/>
                </a:solidFill>
                <a:latin typeface="Arial Narrow" panose="020B0606020202030204" pitchFamily="34" charset="0"/>
                <a:ea typeface="+mn-ea"/>
              </a:rPr>
              <a:t>Borneo, Jáva, </a:t>
            </a:r>
            <a:r>
              <a:rPr lang="sk-SK" altLang="sk-SK" sz="1200" dirty="0" err="1">
                <a:solidFill>
                  <a:srgbClr val="000000"/>
                </a:solidFill>
                <a:latin typeface="Arial Narrow" panose="020B0606020202030204" pitchFamily="34" charset="0"/>
                <a:ea typeface="+mn-ea"/>
              </a:rPr>
              <a:t>Sulawesi</a:t>
            </a:r>
            <a:r>
              <a:rPr lang="sk-SK" altLang="sk-SK" sz="1200" dirty="0">
                <a:solidFill>
                  <a:srgbClr val="000000"/>
                </a:solidFill>
                <a:latin typeface="Arial Narrow" panose="020B0606020202030204" pitchFamily="34" charset="0"/>
                <a:ea typeface="+mn-ea"/>
              </a:rPr>
              <a:t>; Malé </a:t>
            </a:r>
            <a:r>
              <a:rPr lang="sk-SK" altLang="sk-SK" sz="1200" dirty="0" err="1">
                <a:solidFill>
                  <a:srgbClr val="000000"/>
                </a:solidFill>
                <a:latin typeface="Arial Narrow" panose="020B0606020202030204" pitchFamily="34" charset="0"/>
                <a:ea typeface="+mn-ea"/>
              </a:rPr>
              <a:t>Sundy</a:t>
            </a:r>
            <a:r>
              <a:rPr lang="sk-SK" altLang="sk-SK" sz="1200" dirty="0">
                <a:solidFill>
                  <a:srgbClr val="000000"/>
                </a:solidFill>
                <a:latin typeface="Arial Narrow" panose="020B0606020202030204" pitchFamily="34" charset="0"/>
                <a:ea typeface="+mn-ea"/>
              </a:rPr>
              <a:t>: Bali, Timor</a:t>
            </a:r>
            <a:r>
              <a:rPr lang="en-GB" altLang="sk-SK" sz="1200" dirty="0">
                <a:solidFill>
                  <a:srgbClr val="000000"/>
                </a:solidFill>
                <a:latin typeface="Arial Narrow" panose="020B0606020202030204" pitchFamily="34" charset="0"/>
                <a:ea typeface="+mn-ea"/>
              </a:rPr>
              <a:t>)</a:t>
            </a:r>
            <a:endParaRPr lang="sk-SK" altLang="sk-SK" sz="1200" dirty="0">
              <a:solidFill>
                <a:srgbClr val="000000"/>
              </a:solidFill>
              <a:latin typeface="Arial Narrow" panose="020B0606020202030204" pitchFamily="34" charset="0"/>
              <a:ea typeface="+mn-ea"/>
            </a:endParaRPr>
          </a:p>
          <a:p>
            <a:pPr lvl="1" eaLnBrk="1" hangingPunct="1">
              <a:lnSpc>
                <a:spcPct val="85000"/>
              </a:lnSpc>
              <a:spcBef>
                <a:spcPts val="300"/>
              </a:spcBef>
            </a:pPr>
            <a:r>
              <a:rPr lang="sk-SK" altLang="sk-SK" sz="2200" dirty="0">
                <a:latin typeface="Arial Narrow" panose="020B0606020202030204" pitchFamily="34" charset="0"/>
              </a:rPr>
              <a:t>Moluky</a:t>
            </a:r>
          </a:p>
        </p:txBody>
      </p:sp>
      <p:pic>
        <p:nvPicPr>
          <p:cNvPr id="13315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212976"/>
            <a:ext cx="4571678" cy="3429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620713"/>
            <a:ext cx="2951162" cy="2065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2719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sk-SK" altLang="sk-SK" sz="2800" dirty="0">
                <a:latin typeface="Arial Narrow" panose="020B0606020202030204" pitchFamily="34" charset="0"/>
                <a:hlinkClick r:id="rId3"/>
              </a:rPr>
              <a:t>Pamír</a:t>
            </a:r>
            <a:r>
              <a:rPr lang="sk-SK" altLang="sk-SK" sz="2800" dirty="0">
                <a:latin typeface="Arial Narrow" panose="020B0606020202030204" pitchFamily="34" charset="0"/>
              </a:rPr>
              <a:t>:</a:t>
            </a:r>
          </a:p>
          <a:p>
            <a:pPr lvl="2" eaLnBrk="1" hangingPunct="1">
              <a:lnSpc>
                <a:spcPct val="90000"/>
              </a:lnSpc>
              <a:spcBef>
                <a:spcPts val="300"/>
              </a:spcBef>
            </a:pPr>
            <a:r>
              <a:rPr lang="sk-SK" altLang="sk-SK" sz="1800" dirty="0">
                <a:latin typeface="Arial Narrow" panose="020B0606020202030204" pitchFamily="34" charset="0"/>
              </a:rPr>
              <a:t>Štít </a:t>
            </a:r>
            <a:r>
              <a:rPr lang="sk-SK" altLang="sk-SK" sz="1800" dirty="0" err="1">
                <a:latin typeface="Arial Narrow" panose="020B0606020202030204" pitchFamily="34" charset="0"/>
              </a:rPr>
              <a:t>Ismaila</a:t>
            </a:r>
            <a:r>
              <a:rPr lang="sk-SK" altLang="sk-SK" sz="1800" dirty="0">
                <a:latin typeface="Arial Narrow" panose="020B0606020202030204" pitchFamily="34" charset="0"/>
              </a:rPr>
              <a:t> </a:t>
            </a:r>
            <a:r>
              <a:rPr lang="sk-SK" altLang="sk-SK" sz="1800" dirty="0" err="1">
                <a:latin typeface="Arial Narrow" panose="020B0606020202030204" pitchFamily="34" charset="0"/>
              </a:rPr>
              <a:t>Samaniho</a:t>
            </a:r>
            <a:r>
              <a:rPr lang="sk-SK" altLang="sk-SK" sz="1800" dirty="0">
                <a:latin typeface="Arial Narrow" panose="020B0606020202030204" pitchFamily="34" charset="0"/>
              </a:rPr>
              <a:t> (7 495 m) 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sk-SK" altLang="sk-SK" sz="2800" dirty="0">
                <a:latin typeface="Arial Narrow" panose="020B0606020202030204" pitchFamily="34" charset="0"/>
              </a:rPr>
              <a:t>Smer JZ:</a:t>
            </a: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sk-SK" altLang="sk-SK" sz="2400" dirty="0">
                <a:latin typeface="Arial Narrow" panose="020B0606020202030204" pitchFamily="34" charset="0"/>
                <a:hlinkClick r:id="rId4"/>
              </a:rPr>
              <a:t>Hindúkuš</a:t>
            </a:r>
            <a:endParaRPr lang="sk-SK" altLang="sk-SK" sz="2400" dirty="0">
              <a:latin typeface="Arial Narrow" panose="020B0606020202030204" pitchFamily="34" charset="0"/>
            </a:endParaRP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sk-SK" altLang="sk-SK" sz="2400" dirty="0" err="1">
                <a:latin typeface="Arial Narrow" panose="020B0606020202030204" pitchFamily="34" charset="0"/>
              </a:rPr>
              <a:t>Sulajmánske</a:t>
            </a:r>
            <a:r>
              <a:rPr lang="sk-SK" altLang="sk-SK" sz="2400" dirty="0">
                <a:latin typeface="Arial Narrow" panose="020B0606020202030204" pitchFamily="34" charset="0"/>
              </a:rPr>
              <a:t> vrchy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sk-SK" altLang="sk-SK" sz="2800" dirty="0">
                <a:latin typeface="Arial Narrow" panose="020B0606020202030204" pitchFamily="34" charset="0"/>
              </a:rPr>
              <a:t>Smer V:</a:t>
            </a: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sk-SK" altLang="sk-SK" sz="2400" dirty="0">
                <a:latin typeface="Arial Narrow" panose="020B0606020202030204" pitchFamily="34" charset="0"/>
                <a:hlinkClick r:id="rId5"/>
              </a:rPr>
              <a:t>Karakoram</a:t>
            </a:r>
            <a:endParaRPr lang="sk-SK" altLang="sk-SK" sz="2400" dirty="0">
              <a:latin typeface="Arial Narrow" panose="020B0606020202030204" pitchFamily="34" charset="0"/>
            </a:endParaRPr>
          </a:p>
          <a:p>
            <a:pPr lvl="3" eaLnBrk="1" hangingPunct="1">
              <a:lnSpc>
                <a:spcPct val="90000"/>
              </a:lnSpc>
              <a:spcBef>
                <a:spcPts val="300"/>
              </a:spcBef>
            </a:pPr>
            <a:r>
              <a:rPr lang="sk-SK" altLang="sk-SK" sz="1800" dirty="0" err="1">
                <a:latin typeface="Arial Narrow" panose="020B0606020202030204" pitchFamily="34" charset="0"/>
              </a:rPr>
              <a:t>Čogori</a:t>
            </a:r>
            <a:r>
              <a:rPr lang="sk-SK" altLang="sk-SK" sz="1800" dirty="0">
                <a:latin typeface="Arial Narrow" panose="020B0606020202030204" pitchFamily="34" charset="0"/>
              </a:rPr>
              <a:t> (K2): 8 611 m</a:t>
            </a: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sk-SK" altLang="sk-SK" sz="2400" dirty="0">
                <a:latin typeface="Arial Narrow" panose="020B0606020202030204" pitchFamily="34" charset="0"/>
                <a:hlinkClick r:id="rId6"/>
              </a:rPr>
              <a:t>Himaláje</a:t>
            </a:r>
            <a:endParaRPr lang="sk-SK" altLang="sk-SK" sz="2400" dirty="0">
              <a:latin typeface="Arial Narrow" panose="020B0606020202030204" pitchFamily="34" charset="0"/>
            </a:endParaRPr>
          </a:p>
          <a:p>
            <a:pPr lvl="3" eaLnBrk="1" hangingPunct="1">
              <a:lnSpc>
                <a:spcPct val="90000"/>
              </a:lnSpc>
              <a:spcBef>
                <a:spcPts val="300"/>
              </a:spcBef>
            </a:pPr>
            <a:r>
              <a:rPr lang="sk-SK" altLang="sk-SK" sz="1800" dirty="0" err="1">
                <a:latin typeface="Arial Narrow" panose="020B0606020202030204" pitchFamily="34" charset="0"/>
              </a:rPr>
              <a:t>Mt</a:t>
            </a:r>
            <a:r>
              <a:rPr lang="sk-SK" altLang="sk-SK" sz="1800" dirty="0">
                <a:latin typeface="Arial Narrow" panose="020B0606020202030204" pitchFamily="34" charset="0"/>
              </a:rPr>
              <a:t>. Everest: 8 848 m</a:t>
            </a: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sk-SK" altLang="sk-SK" sz="2400" dirty="0" err="1">
                <a:latin typeface="Arial Narrow" panose="020B0606020202030204" pitchFamily="34" charset="0"/>
                <a:hlinkClick r:id="rId7"/>
              </a:rPr>
              <a:t>Kunlun</a:t>
            </a:r>
            <a:endParaRPr lang="sk-SK" altLang="sk-SK" sz="24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sk-SK" altLang="sk-SK" sz="2800" dirty="0">
                <a:latin typeface="Arial Narrow" panose="020B0606020202030204" pitchFamily="34" charset="0"/>
              </a:rPr>
              <a:t>Smer SV:</a:t>
            </a: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sk-SK" altLang="sk-SK" sz="2400" dirty="0">
                <a:latin typeface="Arial Narrow" panose="020B0606020202030204" pitchFamily="34" charset="0"/>
                <a:hlinkClick r:id="rId8"/>
              </a:rPr>
              <a:t>Ťanšan</a:t>
            </a:r>
            <a:endParaRPr lang="sk-SK" altLang="sk-SK" sz="2400" dirty="0">
              <a:latin typeface="Arial Narrow" panose="020B0606020202030204" pitchFamily="34" charset="0"/>
            </a:endParaRP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sk-SK" altLang="sk-SK" sz="2400" dirty="0" err="1">
                <a:latin typeface="Arial Narrow" panose="020B0606020202030204" pitchFamily="34" charset="0"/>
              </a:rPr>
              <a:t>Altaj</a:t>
            </a:r>
            <a:endParaRPr lang="sk-SK" altLang="sk-SK" sz="2400" dirty="0">
              <a:latin typeface="Arial Narrow" panose="020B0606020202030204" pitchFamily="34" charset="0"/>
            </a:endParaRPr>
          </a:p>
          <a:p>
            <a:pPr lvl="2" eaLnBrk="1" hangingPunct="1">
              <a:lnSpc>
                <a:spcPct val="90000"/>
              </a:lnSpc>
              <a:spcBef>
                <a:spcPts val="300"/>
              </a:spcBef>
            </a:pPr>
            <a:r>
              <a:rPr lang="sk-SK" altLang="sk-SK" sz="1800" dirty="0" err="1">
                <a:latin typeface="Arial Narrow" panose="020B0606020202030204" pitchFamily="34" charset="0"/>
              </a:rPr>
              <a:t>Belucha</a:t>
            </a:r>
            <a:r>
              <a:rPr lang="sk-SK" altLang="sk-SK" sz="1800" dirty="0">
                <a:latin typeface="Arial Narrow" panose="020B0606020202030204" pitchFamily="34" charset="0"/>
              </a:rPr>
              <a:t>: 4 506 m</a:t>
            </a: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sk-SK" altLang="sk-SK" sz="2400" dirty="0">
                <a:latin typeface="Arial Narrow" panose="020B0606020202030204" pitchFamily="34" charset="0"/>
              </a:rPr>
              <a:t>Bajkalský chrbát</a:t>
            </a: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sk-SK" altLang="sk-SK" sz="2400" dirty="0">
                <a:latin typeface="Arial Narrow" panose="020B0606020202030204" pitchFamily="34" charset="0"/>
              </a:rPr>
              <a:t>Jabloňový chrbát</a:t>
            </a: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sk-SK" altLang="sk-SK" sz="2400" dirty="0">
                <a:latin typeface="Arial Narrow" panose="020B0606020202030204" pitchFamily="34" charset="0"/>
              </a:rPr>
              <a:t>Stanový chrbát</a:t>
            </a: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sk-SK" altLang="sk-SK" sz="2400" dirty="0" err="1">
                <a:latin typeface="Arial Narrow" panose="020B0606020202030204" pitchFamily="34" charset="0"/>
              </a:rPr>
              <a:t>Džagdy</a:t>
            </a:r>
            <a:endParaRPr lang="sk-SK" altLang="sk-SK" sz="2400" dirty="0">
              <a:latin typeface="Arial Narrow" panose="020B0606020202030204" pitchFamily="34" charset="0"/>
            </a:endParaRPr>
          </a:p>
        </p:txBody>
      </p:sp>
      <p:pic>
        <p:nvPicPr>
          <p:cNvPr id="14339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115888"/>
            <a:ext cx="2655887" cy="3719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1268413"/>
            <a:ext cx="257175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888" y="4202113"/>
            <a:ext cx="3948112" cy="265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2" name="Line 7"/>
          <p:cNvSpPr>
            <a:spLocks noChangeShapeType="1"/>
          </p:cNvSpPr>
          <p:nvPr/>
        </p:nvSpPr>
        <p:spPr bwMode="auto">
          <a:xfrm>
            <a:off x="2484438" y="3933825"/>
            <a:ext cx="2592387" cy="16557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343" name="Line 8"/>
          <p:cNvSpPr>
            <a:spLocks noChangeShapeType="1"/>
          </p:cNvSpPr>
          <p:nvPr/>
        </p:nvSpPr>
        <p:spPr bwMode="auto">
          <a:xfrm flipV="1">
            <a:off x="3059113" y="2781300"/>
            <a:ext cx="720725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344" name="Line 9"/>
          <p:cNvSpPr>
            <a:spLocks noChangeShapeType="1"/>
          </p:cNvSpPr>
          <p:nvPr/>
        </p:nvSpPr>
        <p:spPr bwMode="auto">
          <a:xfrm>
            <a:off x="4427538" y="765175"/>
            <a:ext cx="1728787" cy="71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" name="BlokTextu 1"/>
          <p:cNvSpPr txBox="1"/>
          <p:nvPr/>
        </p:nvSpPr>
        <p:spPr>
          <a:xfrm>
            <a:off x="3059113" y="5733861"/>
            <a:ext cx="23042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i="1" dirty="0">
                <a:latin typeface="Arial Narrow" panose="020B0606020202030204" pitchFamily="34" charset="0"/>
              </a:rPr>
              <a:t>+ </a:t>
            </a:r>
            <a:r>
              <a:rPr lang="sk-SK" sz="1600" i="1" dirty="0" err="1">
                <a:latin typeface="Arial Narrow" panose="020B0606020202030204" pitchFamily="34" charset="0"/>
              </a:rPr>
              <a:t>Džungárska</a:t>
            </a:r>
            <a:r>
              <a:rPr lang="sk-SK" sz="1600" i="1" dirty="0">
                <a:latin typeface="Arial Narrow" panose="020B0606020202030204" pitchFamily="34" charset="0"/>
              </a:rPr>
              <a:t> panva,   </a:t>
            </a:r>
            <a:r>
              <a:rPr lang="sk-SK" sz="1600" i="1" dirty="0" err="1">
                <a:latin typeface="Arial Narrow" panose="020B0606020202030204" pitchFamily="34" charset="0"/>
              </a:rPr>
              <a:t>Tarimská</a:t>
            </a:r>
            <a:r>
              <a:rPr lang="sk-SK" sz="1600" i="1" dirty="0">
                <a:latin typeface="Arial Narrow" panose="020B0606020202030204" pitchFamily="34" charset="0"/>
              </a:rPr>
              <a:t> panva, </a:t>
            </a:r>
            <a:br>
              <a:rPr lang="sk-SK" sz="1600" i="1" dirty="0">
                <a:latin typeface="Arial Narrow" panose="020B0606020202030204" pitchFamily="34" charset="0"/>
              </a:rPr>
            </a:br>
            <a:r>
              <a:rPr lang="sk-SK" sz="1600" i="1" dirty="0">
                <a:latin typeface="Arial Narrow" panose="020B0606020202030204" pitchFamily="34" charset="0"/>
              </a:rPr>
              <a:t>Tibetská náhorná plošina</a:t>
            </a:r>
          </a:p>
        </p:txBody>
      </p:sp>
    </p:spTree>
    <p:extLst>
      <p:ext uri="{BB962C8B-B14F-4D97-AF65-F5344CB8AC3E}">
        <p14:creationId xmlns:p14="http://schemas.microsoft.com/office/powerpoint/2010/main" val="42931266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1300" y="0"/>
            <a:ext cx="8229600" cy="6453187"/>
          </a:xfrm>
        </p:spPr>
        <p:txBody>
          <a:bodyPr/>
          <a:lstStyle/>
          <a:p>
            <a:pPr eaLnBrk="1" hangingPunct="1">
              <a:spcBef>
                <a:spcPts val="400"/>
              </a:spcBef>
            </a:pPr>
            <a:r>
              <a:rPr lang="sk-SK" altLang="sk-SK" sz="2500" dirty="0">
                <a:latin typeface="Arial Narrow" panose="020B0606020202030204" pitchFamily="34" charset="0"/>
              </a:rPr>
              <a:t>V Ázia:</a:t>
            </a:r>
          </a:p>
          <a:p>
            <a:pPr lvl="1" eaLnBrk="1" hangingPunct="1">
              <a:spcBef>
                <a:spcPts val="400"/>
              </a:spcBef>
            </a:pPr>
            <a:r>
              <a:rPr lang="sk-SK" altLang="sk-SK" sz="2000" dirty="0">
                <a:latin typeface="Arial Narrow" panose="020B0606020202030204" pitchFamily="34" charset="0"/>
              </a:rPr>
              <a:t>Veľká čínska nížina</a:t>
            </a:r>
          </a:p>
          <a:p>
            <a:pPr lvl="1" eaLnBrk="1" hangingPunct="1">
              <a:spcBef>
                <a:spcPts val="400"/>
              </a:spcBef>
            </a:pPr>
            <a:r>
              <a:rPr lang="sk-SK" altLang="sk-SK" sz="2000" dirty="0" err="1">
                <a:latin typeface="Arial Narrow" panose="020B0606020202030204" pitchFamily="34" charset="0"/>
              </a:rPr>
              <a:t>Severočínska</a:t>
            </a:r>
            <a:r>
              <a:rPr lang="sk-SK" altLang="sk-SK" sz="2000" dirty="0">
                <a:latin typeface="Arial Narrow" panose="020B0606020202030204" pitchFamily="34" charset="0"/>
              </a:rPr>
              <a:t> nížina</a:t>
            </a:r>
          </a:p>
          <a:p>
            <a:pPr lvl="1" eaLnBrk="1" hangingPunct="1">
              <a:spcBef>
                <a:spcPts val="400"/>
              </a:spcBef>
            </a:pPr>
            <a:r>
              <a:rPr lang="sk-SK" altLang="sk-SK" sz="2000" dirty="0">
                <a:latin typeface="Arial Narrow" panose="020B0606020202030204" pitchFamily="34" charset="0"/>
                <a:hlinkClick r:id="rId3"/>
              </a:rPr>
              <a:t>Kórejské vrchy</a:t>
            </a:r>
            <a:endParaRPr lang="sk-SK" altLang="sk-SK" sz="2000" dirty="0">
              <a:latin typeface="Arial Narrow" panose="020B0606020202030204" pitchFamily="34" charset="0"/>
            </a:endParaRPr>
          </a:p>
          <a:p>
            <a:pPr lvl="1" eaLnBrk="1" hangingPunct="1">
              <a:spcBef>
                <a:spcPts val="400"/>
              </a:spcBef>
            </a:pPr>
            <a:r>
              <a:rPr lang="sk-SK" altLang="sk-SK" sz="2000" dirty="0">
                <a:latin typeface="Arial Narrow" panose="020B0606020202030204" pitchFamily="34" charset="0"/>
                <a:hlinkClick r:id="rId4"/>
              </a:rPr>
              <a:t>Diamantové vrchy</a:t>
            </a:r>
            <a:endParaRPr lang="sk-SK" altLang="sk-SK" sz="2000" dirty="0">
              <a:latin typeface="Arial Narrow" panose="020B0606020202030204" pitchFamily="34" charset="0"/>
            </a:endParaRPr>
          </a:p>
          <a:p>
            <a:pPr lvl="1" eaLnBrk="1" hangingPunct="1">
              <a:spcBef>
                <a:spcPts val="400"/>
              </a:spcBef>
            </a:pPr>
            <a:r>
              <a:rPr lang="sk-SK" altLang="sk-SK" sz="2000" dirty="0" err="1">
                <a:latin typeface="Arial Narrow" panose="020B0606020202030204" pitchFamily="34" charset="0"/>
              </a:rPr>
              <a:t>Severočínske</a:t>
            </a:r>
            <a:r>
              <a:rPr lang="sk-SK" altLang="sk-SK" sz="2000" dirty="0">
                <a:latin typeface="Arial Narrow" panose="020B0606020202030204" pitchFamily="34" charset="0"/>
              </a:rPr>
              <a:t> vrchy</a:t>
            </a:r>
          </a:p>
          <a:p>
            <a:pPr lvl="1" eaLnBrk="1" hangingPunct="1">
              <a:spcBef>
                <a:spcPts val="400"/>
              </a:spcBef>
            </a:pPr>
            <a:r>
              <a:rPr lang="sk-SK" altLang="sk-SK" sz="2000" dirty="0">
                <a:latin typeface="Arial Narrow" panose="020B0606020202030204" pitchFamily="34" charset="0"/>
              </a:rPr>
              <a:t>Juhočínske vrchy</a:t>
            </a:r>
          </a:p>
          <a:p>
            <a:pPr eaLnBrk="1" hangingPunct="1">
              <a:spcBef>
                <a:spcPts val="400"/>
              </a:spcBef>
            </a:pPr>
            <a:r>
              <a:rPr lang="sk-SK" altLang="sk-SK" sz="2500" dirty="0">
                <a:latin typeface="Arial Narrow" panose="020B0606020202030204" pitchFamily="34" charset="0"/>
              </a:rPr>
              <a:t>Zadná India:</a:t>
            </a:r>
          </a:p>
          <a:p>
            <a:pPr lvl="1" eaLnBrk="1" hangingPunct="1">
              <a:spcBef>
                <a:spcPts val="400"/>
              </a:spcBef>
            </a:pPr>
            <a:r>
              <a:rPr lang="sk-SK" altLang="sk-SK" sz="2000" dirty="0" err="1">
                <a:latin typeface="Arial Narrow" panose="020B0606020202030204" pitchFamily="34" charset="0"/>
                <a:hlinkClick r:id="rId5"/>
              </a:rPr>
              <a:t>Annamské</a:t>
            </a:r>
            <a:r>
              <a:rPr lang="sk-SK" altLang="sk-SK" sz="2000" dirty="0">
                <a:latin typeface="Arial Narrow" panose="020B0606020202030204" pitchFamily="34" charset="0"/>
                <a:hlinkClick r:id="rId5"/>
              </a:rPr>
              <a:t> vrchy</a:t>
            </a:r>
            <a:endParaRPr lang="sk-SK" altLang="sk-SK" sz="2000" dirty="0">
              <a:latin typeface="Arial Narrow" panose="020B0606020202030204" pitchFamily="34" charset="0"/>
            </a:endParaRPr>
          </a:p>
          <a:p>
            <a:pPr lvl="1" eaLnBrk="1" hangingPunct="1">
              <a:spcBef>
                <a:spcPts val="400"/>
              </a:spcBef>
            </a:pPr>
            <a:r>
              <a:rPr lang="sk-SK" altLang="sk-SK" sz="2000" dirty="0" err="1">
                <a:latin typeface="Arial Narrow" panose="020B0606020202030204" pitchFamily="34" charset="0"/>
                <a:hlinkClick r:id="rId6"/>
              </a:rPr>
              <a:t>Arakanské</a:t>
            </a:r>
            <a:r>
              <a:rPr lang="sk-SK" altLang="sk-SK" sz="2000" dirty="0">
                <a:latin typeface="Arial Narrow" panose="020B0606020202030204" pitchFamily="34" charset="0"/>
                <a:hlinkClick r:id="rId6"/>
              </a:rPr>
              <a:t> vrchy</a:t>
            </a:r>
            <a:endParaRPr lang="sk-SK" altLang="sk-SK" sz="2000" dirty="0">
              <a:latin typeface="Arial Narrow" panose="020B0606020202030204" pitchFamily="34" charset="0"/>
            </a:endParaRPr>
          </a:p>
          <a:p>
            <a:pPr lvl="1" eaLnBrk="1" hangingPunct="1">
              <a:spcBef>
                <a:spcPts val="400"/>
              </a:spcBef>
            </a:pPr>
            <a:r>
              <a:rPr lang="sk-SK" altLang="sk-SK" sz="2000" dirty="0">
                <a:latin typeface="Arial Narrow" panose="020B0606020202030204" pitchFamily="34" charset="0"/>
                <a:hlinkClick r:id="rId7"/>
              </a:rPr>
              <a:t>Vrchy Čin</a:t>
            </a:r>
            <a:endParaRPr lang="sk-SK" altLang="sk-SK" sz="2000" dirty="0">
              <a:latin typeface="Arial Narrow" panose="020B0606020202030204" pitchFamily="34" charset="0"/>
            </a:endParaRPr>
          </a:p>
          <a:p>
            <a:pPr lvl="1" eaLnBrk="1" hangingPunct="1">
              <a:spcBef>
                <a:spcPts val="400"/>
              </a:spcBef>
            </a:pPr>
            <a:r>
              <a:rPr lang="sk-SK" altLang="sk-SK" sz="2000" dirty="0">
                <a:latin typeface="Arial Narrow" panose="020B0606020202030204" pitchFamily="34" charset="0"/>
              </a:rPr>
              <a:t>Nížina rieky Mekong</a:t>
            </a:r>
          </a:p>
          <a:p>
            <a:pPr eaLnBrk="1" hangingPunct="1">
              <a:spcBef>
                <a:spcPts val="400"/>
              </a:spcBef>
            </a:pPr>
            <a:r>
              <a:rPr lang="sk-SK" altLang="sk-SK" sz="2500" dirty="0">
                <a:latin typeface="Arial Narrow" panose="020B0606020202030204" pitchFamily="34" charset="0"/>
              </a:rPr>
              <a:t>Predná India:</a:t>
            </a:r>
          </a:p>
          <a:p>
            <a:pPr lvl="1" eaLnBrk="1" hangingPunct="1">
              <a:spcBef>
                <a:spcPts val="400"/>
              </a:spcBef>
            </a:pPr>
            <a:r>
              <a:rPr lang="sk-SK" altLang="sk-SK" sz="2000" dirty="0" err="1">
                <a:latin typeface="Arial Narrow" panose="020B0606020202030204" pitchFamily="34" charset="0"/>
                <a:hlinkClick r:id="rId8"/>
              </a:rPr>
              <a:t>Indogangská</a:t>
            </a:r>
            <a:r>
              <a:rPr lang="sk-SK" altLang="sk-SK" sz="2000" dirty="0">
                <a:latin typeface="Arial Narrow" panose="020B0606020202030204" pitchFamily="34" charset="0"/>
                <a:hlinkClick r:id="rId8"/>
              </a:rPr>
              <a:t> nížina</a:t>
            </a:r>
            <a:endParaRPr lang="sk-SK" altLang="sk-SK" sz="2000" dirty="0">
              <a:latin typeface="Arial Narrow" panose="020B0606020202030204" pitchFamily="34" charset="0"/>
            </a:endParaRPr>
          </a:p>
          <a:p>
            <a:pPr lvl="2" eaLnBrk="1" hangingPunct="1">
              <a:spcBef>
                <a:spcPts val="400"/>
              </a:spcBef>
            </a:pPr>
            <a:r>
              <a:rPr lang="sk-SK" altLang="sk-SK" sz="1500" i="1" dirty="0">
                <a:latin typeface="Arial Narrow" panose="020B0606020202030204" pitchFamily="34" charset="0"/>
                <a:hlinkClick r:id="rId9"/>
              </a:rPr>
              <a:t>Thárska púšť</a:t>
            </a:r>
            <a:endParaRPr lang="sk-SK" altLang="sk-SK" sz="1500" i="1" dirty="0">
              <a:latin typeface="Arial Narrow" panose="020B0606020202030204" pitchFamily="34" charset="0"/>
            </a:endParaRPr>
          </a:p>
          <a:p>
            <a:pPr lvl="1" eaLnBrk="1" hangingPunct="1">
              <a:spcBef>
                <a:spcPts val="400"/>
              </a:spcBef>
            </a:pPr>
            <a:r>
              <a:rPr lang="sk-SK" altLang="sk-SK" sz="2000" dirty="0">
                <a:latin typeface="Arial Narrow" panose="020B0606020202030204" pitchFamily="34" charset="0"/>
                <a:hlinkClick r:id="rId10"/>
              </a:rPr>
              <a:t>Západný </a:t>
            </a:r>
            <a:r>
              <a:rPr lang="sk-SK" altLang="sk-SK" sz="2000" dirty="0" err="1">
                <a:latin typeface="Arial Narrow" panose="020B0606020202030204" pitchFamily="34" charset="0"/>
                <a:hlinkClick r:id="rId10"/>
              </a:rPr>
              <a:t>Ghát</a:t>
            </a:r>
            <a:endParaRPr lang="sk-SK" altLang="sk-SK" sz="2000" dirty="0">
              <a:latin typeface="Arial Narrow" panose="020B0606020202030204" pitchFamily="34" charset="0"/>
              <a:hlinkClick r:id="" action="ppaction://noaction"/>
            </a:endParaRPr>
          </a:p>
          <a:p>
            <a:pPr lvl="1" eaLnBrk="1" hangingPunct="1">
              <a:spcBef>
                <a:spcPts val="400"/>
              </a:spcBef>
            </a:pPr>
            <a:r>
              <a:rPr lang="sk-SK" altLang="sk-SK" sz="2000" dirty="0">
                <a:latin typeface="Arial Narrow" panose="020B0606020202030204" pitchFamily="34" charset="0"/>
                <a:hlinkClick r:id="" action="ppaction://noaction"/>
              </a:rPr>
              <a:t>Východný </a:t>
            </a:r>
            <a:r>
              <a:rPr lang="sk-SK" altLang="sk-SK" sz="2000" dirty="0" err="1">
                <a:latin typeface="Arial Narrow" panose="020B0606020202030204" pitchFamily="34" charset="0"/>
                <a:hlinkClick r:id="rId10"/>
              </a:rPr>
              <a:t>Ghát</a:t>
            </a:r>
            <a:endParaRPr lang="sk-SK" altLang="sk-SK" sz="2000" dirty="0">
              <a:latin typeface="Arial Narrow" panose="020B0606020202030204" pitchFamily="34" charset="0"/>
            </a:endParaRPr>
          </a:p>
          <a:p>
            <a:pPr lvl="1" eaLnBrk="1" hangingPunct="1">
              <a:spcBef>
                <a:spcPts val="400"/>
              </a:spcBef>
            </a:pPr>
            <a:r>
              <a:rPr lang="sk-SK" altLang="sk-SK" sz="2000" dirty="0">
                <a:latin typeface="Arial Narrow" panose="020B0606020202030204" pitchFamily="34" charset="0"/>
                <a:hlinkClick r:id="rId11"/>
              </a:rPr>
              <a:t>Dekanská plošina</a:t>
            </a:r>
            <a:endParaRPr lang="sk-SK" altLang="sk-SK" sz="2000" dirty="0">
              <a:latin typeface="Arial Narrow" panose="020B0606020202030204" pitchFamily="34" charset="0"/>
            </a:endParaRPr>
          </a:p>
          <a:p>
            <a:pPr lvl="1" eaLnBrk="1" hangingPunct="1">
              <a:spcBef>
                <a:spcPts val="400"/>
              </a:spcBef>
            </a:pPr>
            <a:r>
              <a:rPr lang="sk-SK" altLang="sk-SK" sz="2000" dirty="0" err="1">
                <a:latin typeface="Arial Narrow" panose="020B0606020202030204" pitchFamily="34" charset="0"/>
              </a:rPr>
              <a:t>Arávalí</a:t>
            </a:r>
            <a:endParaRPr lang="sk-SK" altLang="sk-SK" sz="2000" dirty="0">
              <a:latin typeface="Arial Narrow" panose="020B0606020202030204" pitchFamily="34" charset="0"/>
            </a:endParaRPr>
          </a:p>
        </p:txBody>
      </p:sp>
      <p:pic>
        <p:nvPicPr>
          <p:cNvPr id="15363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333375"/>
            <a:ext cx="4381500" cy="328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98258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650" y="188913"/>
            <a:ext cx="7772400" cy="1470025"/>
          </a:xfrm>
        </p:spPr>
        <p:txBody>
          <a:bodyPr/>
          <a:lstStyle/>
          <a:p>
            <a:pPr eaLnBrk="1" hangingPunct="1">
              <a:defRPr/>
            </a:pPr>
            <a:r>
              <a:rPr lang="sk-SK" sz="7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AFRIKA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k-SK" altLang="sk-SK" b="1">
                <a:effectLst>
                  <a:outerShdw blurRad="38100" dist="38100" dir="2700000" algn="tl">
                    <a:srgbClr val="C0C0C0"/>
                  </a:outerShdw>
                </a:effectLst>
              </a:rPr>
              <a:t>vodstvo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1"/>
            <a:ext cx="8229600" cy="2836912"/>
          </a:xfrm>
          <a:solidFill>
            <a:schemeClr val="accent1">
              <a:alpha val="49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pPr eaLnBrk="1" hangingPunct="1"/>
            <a:r>
              <a:rPr lang="sk-SK" altLang="sk-SK" dirty="0">
                <a:latin typeface="Arial Narrow" panose="020B0606020202030204" pitchFamily="34" charset="0"/>
              </a:rPr>
              <a:t>dobre rozvinutá riečna sieť</a:t>
            </a:r>
          </a:p>
          <a:p>
            <a:pPr eaLnBrk="1" hangingPunct="1"/>
            <a:r>
              <a:rPr lang="sk-SK" altLang="sk-SK" dirty="0">
                <a:latin typeface="Arial Narrow" panose="020B0606020202030204" pitchFamily="34" charset="0"/>
              </a:rPr>
              <a:t>40 % územia zaberajú bezodtokové oblasti</a:t>
            </a:r>
          </a:p>
          <a:p>
            <a:pPr lvl="1" eaLnBrk="1" hangingPunct="1"/>
            <a:r>
              <a:rPr lang="sk-SK" altLang="sk-SK" dirty="0">
                <a:latin typeface="Arial Narrow" panose="020B0606020202030204" pitchFamily="34" charset="0"/>
              </a:rPr>
              <a:t>púštne oblasti</a:t>
            </a:r>
          </a:p>
          <a:p>
            <a:pPr lvl="1" eaLnBrk="1" hangingPunct="1"/>
            <a:r>
              <a:rPr lang="sk-SK" altLang="sk-SK" dirty="0">
                <a:latin typeface="Arial Narrow" panose="020B0606020202030204" pitchFamily="34" charset="0"/>
              </a:rPr>
              <a:t>povodia bezodtokových jazier</a:t>
            </a:r>
          </a:p>
          <a:p>
            <a:pPr eaLnBrk="1" hangingPunct="1"/>
            <a:r>
              <a:rPr lang="sk-SK" altLang="sk-SK" dirty="0">
                <a:latin typeface="Arial Narrow" panose="020B0606020202030204" pitchFamily="34" charset="0"/>
              </a:rPr>
              <a:t>rôzny charakter odtokového režimu podľa regiónov</a:t>
            </a:r>
          </a:p>
        </p:txBody>
      </p:sp>
    </p:spTree>
    <p:extLst>
      <p:ext uri="{BB962C8B-B14F-4D97-AF65-F5344CB8AC3E}">
        <p14:creationId xmlns:p14="http://schemas.microsoft.com/office/powerpoint/2010/main" val="16213718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404813"/>
            <a:ext cx="9144000" cy="6192837"/>
          </a:xfrm>
        </p:spPr>
        <p:txBody>
          <a:bodyPr/>
          <a:lstStyle/>
          <a:p>
            <a:pPr eaLnBrk="1" hangingPunct="1"/>
            <a:r>
              <a:rPr lang="sk-SK" altLang="sk-SK" b="1" dirty="0" err="1">
                <a:latin typeface="Arial Narrow" panose="020B0606020202030204" pitchFamily="34" charset="0"/>
              </a:rPr>
              <a:t>Úmorie</a:t>
            </a:r>
            <a:r>
              <a:rPr lang="sk-SK" altLang="sk-SK" b="1" dirty="0">
                <a:latin typeface="Arial Narrow" panose="020B0606020202030204" pitchFamily="34" charset="0"/>
              </a:rPr>
              <a:t> Severného ľadového oceánu</a:t>
            </a:r>
            <a:endParaRPr lang="sk-SK" altLang="sk-SK" dirty="0">
              <a:latin typeface="Arial Narrow" panose="020B0606020202030204" pitchFamily="34" charset="0"/>
            </a:endParaRPr>
          </a:p>
          <a:p>
            <a:pPr lvl="1" eaLnBrk="1" hangingPunct="1"/>
            <a:r>
              <a:rPr lang="sk-SK" altLang="sk-SK" b="1" dirty="0">
                <a:latin typeface="Arial Narrow" panose="020B0606020202030204" pitchFamily="34" charset="0"/>
              </a:rPr>
              <a:t>Ob</a:t>
            </a:r>
          </a:p>
          <a:p>
            <a:pPr lvl="1" eaLnBrk="1" hangingPunct="1"/>
            <a:r>
              <a:rPr lang="sk-SK" altLang="sk-SK" b="1" dirty="0">
                <a:latin typeface="Arial Narrow" panose="020B0606020202030204" pitchFamily="34" charset="0"/>
              </a:rPr>
              <a:t>Jenisej</a:t>
            </a:r>
          </a:p>
          <a:p>
            <a:pPr lvl="1" eaLnBrk="1" hangingPunct="1"/>
            <a:r>
              <a:rPr lang="sk-SK" altLang="sk-SK" b="1" dirty="0">
                <a:latin typeface="Arial Narrow" panose="020B0606020202030204" pitchFamily="34" charset="0"/>
              </a:rPr>
              <a:t>Lena</a:t>
            </a:r>
          </a:p>
          <a:p>
            <a:pPr lvl="1" eaLnBrk="1" hangingPunct="1"/>
            <a:r>
              <a:rPr lang="sk-SK" altLang="sk-SK" b="1" dirty="0" err="1">
                <a:latin typeface="Arial Narrow" panose="020B0606020202030204" pitchFamily="34" charset="0"/>
              </a:rPr>
              <a:t>Kolyma</a:t>
            </a:r>
            <a:endParaRPr lang="sk-SK" altLang="sk-SK" b="1" dirty="0">
              <a:latin typeface="Arial Narrow" panose="020B0606020202030204" pitchFamily="34" charset="0"/>
            </a:endParaRPr>
          </a:p>
          <a:p>
            <a:pPr eaLnBrk="1" hangingPunct="1"/>
            <a:r>
              <a:rPr lang="sk-SK" altLang="sk-SK" sz="3000" dirty="0">
                <a:latin typeface="Arial Narrow" panose="020B0606020202030204" pitchFamily="34" charset="0"/>
              </a:rPr>
              <a:t>rieky tečúce z juhu na sever</a:t>
            </a:r>
          </a:p>
          <a:p>
            <a:pPr eaLnBrk="1" hangingPunct="1"/>
            <a:r>
              <a:rPr lang="sk-SK" altLang="sk-SK" sz="3000" dirty="0">
                <a:latin typeface="Arial Narrow" panose="020B0606020202030204" pitchFamily="34" charset="0"/>
              </a:rPr>
              <a:t>kvôli smeru toku neumožňujú spojenie </a:t>
            </a:r>
            <a:r>
              <a:rPr lang="en-GB" altLang="sk-SK" sz="3000" dirty="0">
                <a:latin typeface="Arial Narrow" panose="020B0606020202030204" pitchFamily="34" charset="0"/>
              </a:rPr>
              <a:t/>
            </a:r>
            <a:br>
              <a:rPr lang="en-GB" altLang="sk-SK" sz="3000" dirty="0">
                <a:latin typeface="Arial Narrow" panose="020B0606020202030204" pitchFamily="34" charset="0"/>
              </a:rPr>
            </a:br>
            <a:r>
              <a:rPr lang="sk-SK" altLang="sk-SK" sz="3000" dirty="0">
                <a:latin typeface="Arial Narrow" panose="020B0606020202030204" pitchFamily="34" charset="0"/>
              </a:rPr>
              <a:t>po vode na Sibíri v Z-V smere</a:t>
            </a:r>
          </a:p>
          <a:p>
            <a:pPr eaLnBrk="1" hangingPunct="1"/>
            <a:r>
              <a:rPr lang="sk-SK" altLang="sk-SK" sz="3000" spc="-50" dirty="0">
                <a:latin typeface="Arial Narrow" panose="020B0606020202030204" pitchFamily="34" charset="0"/>
              </a:rPr>
              <a:t>zníženinami popri horných tokoch vedie </a:t>
            </a:r>
            <a:r>
              <a:rPr lang="en-GB" altLang="sk-SK" sz="3000" spc="-50" dirty="0" err="1">
                <a:latin typeface="Arial Narrow" panose="020B0606020202030204" pitchFamily="34" charset="0"/>
              </a:rPr>
              <a:t>T</a:t>
            </a:r>
            <a:r>
              <a:rPr lang="sk-SK" altLang="sk-SK" sz="3000" spc="-50" dirty="0" err="1">
                <a:latin typeface="Arial Narrow" panose="020B0606020202030204" pitchFamily="34" charset="0"/>
              </a:rPr>
              <a:t>ranssibírska</a:t>
            </a:r>
            <a:r>
              <a:rPr lang="sk-SK" altLang="sk-SK" sz="3000" spc="-50" dirty="0">
                <a:latin typeface="Arial Narrow" panose="020B0606020202030204" pitchFamily="34" charset="0"/>
              </a:rPr>
              <a:t> magistrála</a:t>
            </a:r>
          </a:p>
          <a:p>
            <a:pPr eaLnBrk="1" hangingPunct="1"/>
            <a:r>
              <a:rPr lang="sk-SK" altLang="sk-SK" sz="3000" dirty="0">
                <a:latin typeface="Arial Narrow" panose="020B0606020202030204" pitchFamily="34" charset="0"/>
              </a:rPr>
              <a:t>snehovo-dažďový režim </a:t>
            </a:r>
          </a:p>
          <a:p>
            <a:pPr lvl="1" eaLnBrk="1" hangingPunct="1"/>
            <a:r>
              <a:rPr lang="sk-SK" altLang="sk-SK" sz="2600" dirty="0">
                <a:latin typeface="Arial Narrow" panose="020B0606020202030204" pitchFamily="34" charset="0"/>
              </a:rPr>
              <a:t>hlavným zdrojom vody je topiaci sa sneh</a:t>
            </a:r>
          </a:p>
          <a:p>
            <a:pPr eaLnBrk="1" hangingPunct="1"/>
            <a:r>
              <a:rPr lang="sk-SK" altLang="sk-SK" sz="3000" dirty="0">
                <a:latin typeface="Arial Narrow" panose="020B0606020202030204" pitchFamily="34" charset="0"/>
              </a:rPr>
              <a:t>sú splavné len v lete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908050"/>
            <a:ext cx="220980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908050"/>
            <a:ext cx="2232025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908050"/>
            <a:ext cx="2232025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2825750"/>
            <a:ext cx="2843213" cy="148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5325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5003800" cy="6858000"/>
          </a:xfrm>
        </p:spPr>
        <p:txBody>
          <a:bodyPr/>
          <a:lstStyle/>
          <a:p>
            <a:pPr eaLnBrk="1" hangingPunct="1"/>
            <a:r>
              <a:rPr lang="sk-SK" altLang="sk-SK" sz="2800" b="1" dirty="0" err="1">
                <a:latin typeface="Arial Narrow" panose="020B0606020202030204" pitchFamily="34" charset="0"/>
              </a:rPr>
              <a:t>Úmorie</a:t>
            </a:r>
            <a:r>
              <a:rPr lang="sk-SK" altLang="sk-SK" sz="2800" b="1" dirty="0">
                <a:latin typeface="Arial Narrow" panose="020B0606020202030204" pitchFamily="34" charset="0"/>
              </a:rPr>
              <a:t> Tichého oceánu </a:t>
            </a:r>
            <a:endParaRPr lang="sk-SK" altLang="sk-SK" sz="2800" dirty="0">
              <a:latin typeface="Arial Narrow" panose="020B0606020202030204" pitchFamily="34" charset="0"/>
            </a:endParaRPr>
          </a:p>
          <a:p>
            <a:pPr lvl="1" eaLnBrk="1" hangingPunct="1">
              <a:spcAft>
                <a:spcPct val="10000"/>
              </a:spcAft>
            </a:pPr>
            <a:r>
              <a:rPr lang="sk-SK" altLang="sk-SK" sz="2400" dirty="0">
                <a:latin typeface="Arial Narrow" panose="020B0606020202030204" pitchFamily="34" charset="0"/>
              </a:rPr>
              <a:t>rieka </a:t>
            </a:r>
            <a:r>
              <a:rPr lang="sk-SK" altLang="sk-SK" sz="2400" b="1" dirty="0">
                <a:latin typeface="Arial Narrow" panose="020B0606020202030204" pitchFamily="34" charset="0"/>
              </a:rPr>
              <a:t>Amur</a:t>
            </a:r>
            <a:r>
              <a:rPr lang="sk-SK" altLang="sk-SK" sz="2400" dirty="0">
                <a:latin typeface="Arial Narrow" panose="020B0606020202030204" pitchFamily="34" charset="0"/>
              </a:rPr>
              <a:t>: </a:t>
            </a:r>
            <a:r>
              <a:rPr lang="sk-SK" altLang="sk-SK" sz="2000" dirty="0">
                <a:latin typeface="Arial Narrow" panose="020B0606020202030204" pitchFamily="34" charset="0"/>
              </a:rPr>
              <a:t>tvorí hranicu medzi </a:t>
            </a:r>
            <a:br>
              <a:rPr lang="sk-SK" altLang="sk-SK" sz="2000" dirty="0">
                <a:latin typeface="Arial Narrow" panose="020B0606020202030204" pitchFamily="34" charset="0"/>
              </a:rPr>
            </a:br>
            <a:r>
              <a:rPr lang="sk-SK" altLang="sk-SK" sz="2000" dirty="0">
                <a:latin typeface="Arial Narrow" panose="020B0606020202030204" pitchFamily="34" charset="0"/>
              </a:rPr>
              <a:t>Ruskom a Čínou</a:t>
            </a:r>
          </a:p>
          <a:p>
            <a:pPr lvl="2" eaLnBrk="1" hangingPunct="1">
              <a:spcAft>
                <a:spcPct val="10000"/>
              </a:spcAft>
            </a:pPr>
            <a:r>
              <a:rPr lang="sk-SK" altLang="sk-SK" sz="1600" dirty="0">
                <a:latin typeface="Arial Narrow" panose="020B0606020202030204" pitchFamily="34" charset="0"/>
              </a:rPr>
              <a:t>rovnako jeho prítok </a:t>
            </a:r>
            <a:r>
              <a:rPr lang="sk-SK" altLang="sk-SK" sz="1600" b="1" dirty="0" err="1">
                <a:latin typeface="Arial Narrow" panose="020B0606020202030204" pitchFamily="34" charset="0"/>
              </a:rPr>
              <a:t>Ussuri</a:t>
            </a:r>
            <a:endParaRPr lang="sk-SK" altLang="sk-SK" sz="1600" b="1" dirty="0">
              <a:latin typeface="Arial Narrow" panose="020B0606020202030204" pitchFamily="34" charset="0"/>
            </a:endParaRPr>
          </a:p>
          <a:p>
            <a:pPr lvl="2" eaLnBrk="1" hangingPunct="1">
              <a:spcAft>
                <a:spcPct val="10000"/>
              </a:spcAft>
            </a:pPr>
            <a:endParaRPr lang="sk-SK" altLang="sk-SK" sz="500" dirty="0">
              <a:latin typeface="Arial Narrow" panose="020B0606020202030204" pitchFamily="34" charset="0"/>
            </a:endParaRPr>
          </a:p>
          <a:p>
            <a:pPr lvl="1" eaLnBrk="1" hangingPunct="1">
              <a:spcAft>
                <a:spcPct val="10000"/>
              </a:spcAft>
            </a:pPr>
            <a:r>
              <a:rPr lang="sk-SK" altLang="sk-SK" sz="2400" b="1" dirty="0">
                <a:latin typeface="Arial Narrow" panose="020B0606020202030204" pitchFamily="34" charset="0"/>
              </a:rPr>
              <a:t>Žltá rieka</a:t>
            </a:r>
            <a:r>
              <a:rPr lang="sk-SK" altLang="sk-SK" sz="2400" dirty="0">
                <a:latin typeface="Arial Narrow" panose="020B0606020202030204" pitchFamily="34" charset="0"/>
              </a:rPr>
              <a:t> (</a:t>
            </a:r>
            <a:r>
              <a:rPr lang="sk-SK" altLang="sk-SK" sz="2400" dirty="0" err="1">
                <a:latin typeface="Arial Narrow" panose="020B0606020202030204" pitchFamily="34" charset="0"/>
              </a:rPr>
              <a:t>Chuang</a:t>
            </a:r>
            <a:r>
              <a:rPr lang="sk-SK" altLang="sk-SK" sz="2400" dirty="0">
                <a:latin typeface="Arial Narrow" panose="020B0606020202030204" pitchFamily="34" charset="0"/>
              </a:rPr>
              <a:t> </a:t>
            </a:r>
            <a:r>
              <a:rPr lang="sk-SK" altLang="sk-SK" sz="2400" dirty="0" err="1">
                <a:latin typeface="Arial Narrow" panose="020B0606020202030204" pitchFamily="34" charset="0"/>
              </a:rPr>
              <a:t>Che</a:t>
            </a:r>
            <a:r>
              <a:rPr lang="sk-SK" altLang="sk-SK" sz="2400" dirty="0">
                <a:latin typeface="Arial Narrow" panose="020B0606020202030204" pitchFamily="34" charset="0"/>
              </a:rPr>
              <a:t>): </a:t>
            </a:r>
            <a:r>
              <a:rPr lang="sk-SK" altLang="sk-SK" sz="2000" dirty="0">
                <a:latin typeface="Arial Narrow" panose="020B0606020202030204" pitchFamily="34" charset="0"/>
              </a:rPr>
              <a:t>druhá najdlhšia rieka Číny, pramení v Tibete</a:t>
            </a:r>
          </a:p>
          <a:p>
            <a:pPr lvl="1" eaLnBrk="1" hangingPunct="1">
              <a:spcAft>
                <a:spcPct val="10000"/>
              </a:spcAft>
            </a:pPr>
            <a:endParaRPr lang="sk-SK" altLang="sk-SK" sz="500" dirty="0">
              <a:latin typeface="Arial Narrow" panose="020B0606020202030204" pitchFamily="34" charset="0"/>
            </a:endParaRPr>
          </a:p>
          <a:p>
            <a:pPr lvl="1" eaLnBrk="1" hangingPunct="1">
              <a:spcAft>
                <a:spcPct val="10000"/>
              </a:spcAft>
            </a:pPr>
            <a:r>
              <a:rPr lang="sk-SK" altLang="sk-SK" sz="2400" b="1" dirty="0" err="1">
                <a:latin typeface="Arial Narrow" panose="020B0606020202030204" pitchFamily="34" charset="0"/>
              </a:rPr>
              <a:t>Jang</a:t>
            </a:r>
            <a:r>
              <a:rPr lang="sk-SK" altLang="sk-SK" sz="2400" b="1" dirty="0">
                <a:latin typeface="Arial Narrow" panose="020B0606020202030204" pitchFamily="34" charset="0"/>
              </a:rPr>
              <a:t> c´ </a:t>
            </a:r>
            <a:r>
              <a:rPr lang="sk-SK" altLang="sk-SK" sz="2400" b="1" dirty="0" err="1">
                <a:latin typeface="Arial Narrow" panose="020B0606020202030204" pitchFamily="34" charset="0"/>
              </a:rPr>
              <a:t>Tiang</a:t>
            </a:r>
            <a:r>
              <a:rPr lang="sk-SK" altLang="sk-SK" sz="2400" dirty="0">
                <a:latin typeface="Arial Narrow" panose="020B0606020202030204" pitchFamily="34" charset="0"/>
              </a:rPr>
              <a:t>: </a:t>
            </a:r>
            <a:r>
              <a:rPr lang="sk-SK" altLang="sk-SK" sz="2000" dirty="0">
                <a:latin typeface="Arial Narrow" panose="020B0606020202030204" pitchFamily="34" charset="0"/>
              </a:rPr>
              <a:t>najdlhšia rieka Ázie, </a:t>
            </a:r>
            <a:br>
              <a:rPr lang="sk-SK" altLang="sk-SK" sz="2000" dirty="0">
                <a:latin typeface="Arial Narrow" panose="020B0606020202030204" pitchFamily="34" charset="0"/>
              </a:rPr>
            </a:br>
            <a:r>
              <a:rPr lang="sk-SK" altLang="sk-SK" sz="2000" dirty="0">
                <a:latin typeface="Arial Narrow" panose="020B0606020202030204" pitchFamily="34" charset="0"/>
              </a:rPr>
              <a:t>3. najdlhšia sveta</a:t>
            </a:r>
          </a:p>
          <a:p>
            <a:pPr lvl="2" eaLnBrk="1" hangingPunct="1">
              <a:spcAft>
                <a:spcPct val="10000"/>
              </a:spcAft>
            </a:pPr>
            <a:r>
              <a:rPr lang="sk-SK" altLang="sk-SK" sz="2000" dirty="0">
                <a:latin typeface="Arial Narrow" panose="020B0606020202030204" pitchFamily="34" charset="0"/>
              </a:rPr>
              <a:t>priehrada </a:t>
            </a:r>
            <a:r>
              <a:rPr lang="sk-SK" altLang="sk-SK" sz="2000" b="1" dirty="0">
                <a:latin typeface="Arial Narrow" panose="020B0606020202030204" pitchFamily="34" charset="0"/>
                <a:hlinkClick r:id="rId3"/>
              </a:rPr>
              <a:t>Tri rokliny</a:t>
            </a:r>
            <a:endParaRPr lang="sk-SK" altLang="sk-SK" sz="2000" b="1" dirty="0">
              <a:latin typeface="Arial Narrow" panose="020B0606020202030204" pitchFamily="34" charset="0"/>
            </a:endParaRPr>
          </a:p>
          <a:p>
            <a:pPr lvl="2" eaLnBrk="1" hangingPunct="1">
              <a:spcAft>
                <a:spcPct val="10000"/>
              </a:spcAft>
            </a:pPr>
            <a:endParaRPr lang="sk-SK" altLang="sk-SK" sz="500" b="1" dirty="0">
              <a:latin typeface="Arial Narrow" panose="020B0606020202030204" pitchFamily="34" charset="0"/>
            </a:endParaRPr>
          </a:p>
          <a:p>
            <a:pPr lvl="1" eaLnBrk="1" hangingPunct="1">
              <a:spcAft>
                <a:spcPct val="10000"/>
              </a:spcAft>
            </a:pPr>
            <a:r>
              <a:rPr lang="sk-SK" altLang="sk-SK" sz="2400" b="1" dirty="0">
                <a:latin typeface="Arial Narrow" panose="020B0606020202030204" pitchFamily="34" charset="0"/>
              </a:rPr>
              <a:t>Mekong</a:t>
            </a:r>
            <a:r>
              <a:rPr lang="sk-SK" altLang="sk-SK" sz="2400" dirty="0">
                <a:latin typeface="Arial Narrow" panose="020B0606020202030204" pitchFamily="34" charset="0"/>
              </a:rPr>
              <a:t>: </a:t>
            </a:r>
            <a:r>
              <a:rPr lang="sk-SK" altLang="sk-SK" sz="2000" dirty="0">
                <a:latin typeface="Arial Narrow" panose="020B0606020202030204" pitchFamily="34" charset="0"/>
              </a:rPr>
              <a:t>v júni vďaka </a:t>
            </a:r>
            <a:r>
              <a:rPr lang="sk-SK" altLang="sk-SK" sz="2000" b="1" dirty="0">
                <a:latin typeface="Arial Narrow" panose="020B0606020202030204" pitchFamily="34" charset="0"/>
              </a:rPr>
              <a:t>monzúnu</a:t>
            </a:r>
            <a:r>
              <a:rPr lang="sk-SK" altLang="sk-SK" sz="2000" dirty="0">
                <a:latin typeface="Arial Narrow" panose="020B0606020202030204" pitchFamily="34" charset="0"/>
              </a:rPr>
              <a:t> až 4x</a:t>
            </a:r>
            <a:br>
              <a:rPr lang="sk-SK" altLang="sk-SK" sz="2000" dirty="0">
                <a:latin typeface="Arial Narrow" panose="020B0606020202030204" pitchFamily="34" charset="0"/>
              </a:rPr>
            </a:br>
            <a:r>
              <a:rPr lang="sk-SK" altLang="sk-SK" sz="2000" dirty="0">
                <a:latin typeface="Arial Narrow" panose="020B0606020202030204" pitchFamily="34" charset="0"/>
              </a:rPr>
              <a:t>viac vody, zlieva sa až s riekou</a:t>
            </a:r>
            <a:r>
              <a:rPr lang="sk-SK" altLang="sk-SK" sz="2400" dirty="0">
                <a:latin typeface="Arial Narrow" panose="020B0606020202030204" pitchFamily="34" charset="0"/>
              </a:rPr>
              <a:t> </a:t>
            </a:r>
            <a:r>
              <a:rPr lang="sk-SK" altLang="sk-SK" sz="2400" b="1" dirty="0" err="1">
                <a:latin typeface="Arial Narrow" panose="020B0606020202030204" pitchFamily="34" charset="0"/>
              </a:rPr>
              <a:t>Tonle</a:t>
            </a:r>
            <a:r>
              <a:rPr lang="sk-SK" altLang="sk-SK" sz="2400" b="1" dirty="0">
                <a:latin typeface="Arial Narrow" panose="020B0606020202030204" pitchFamily="34" charset="0"/>
              </a:rPr>
              <a:t> Sap</a:t>
            </a:r>
            <a:r>
              <a:rPr lang="sk-SK" altLang="sk-SK" sz="2400" dirty="0">
                <a:latin typeface="Arial Narrow" panose="020B0606020202030204" pitchFamily="34" charset="0"/>
              </a:rPr>
              <a:t> </a:t>
            </a:r>
            <a:r>
              <a:rPr lang="sk-SK" altLang="sk-SK" sz="2000" dirty="0">
                <a:latin typeface="Arial Narrow" panose="020B0606020202030204" pitchFamily="34" charset="0"/>
              </a:rPr>
              <a:t>a spolu plnia i odvodňujú jazero </a:t>
            </a:r>
            <a:r>
              <a:rPr lang="sk-SK" altLang="sk-SK" sz="2000" dirty="0" err="1">
                <a:latin typeface="Arial Narrow" panose="020B0606020202030204" pitchFamily="34" charset="0"/>
              </a:rPr>
              <a:t>Tonle</a:t>
            </a:r>
            <a:r>
              <a:rPr lang="sk-SK" altLang="sk-SK" sz="2000" dirty="0">
                <a:latin typeface="Arial Narrow" panose="020B0606020202030204" pitchFamily="34" charset="0"/>
              </a:rPr>
              <a:t> Sap =&gt; jazero spolu s riekami </a:t>
            </a:r>
            <a:r>
              <a:rPr lang="sk-SK" altLang="sk-SK" sz="2000" dirty="0" err="1">
                <a:latin typeface="Arial Narrow" panose="020B0606020202030204" pitchFamily="34" charset="0"/>
              </a:rPr>
              <a:t>Tonle</a:t>
            </a:r>
            <a:r>
              <a:rPr lang="sk-SK" altLang="sk-SK" sz="2000" dirty="0">
                <a:latin typeface="Arial Narrow" panose="020B0606020202030204" pitchFamily="34" charset="0"/>
              </a:rPr>
              <a:t> Sap, Mekong a </a:t>
            </a:r>
            <a:r>
              <a:rPr lang="sk-SK" altLang="sk-SK" sz="2000" dirty="0" err="1">
                <a:latin typeface="Arial Narrow" panose="020B0606020202030204" pitchFamily="34" charset="0"/>
              </a:rPr>
              <a:t>Bassa</a:t>
            </a:r>
            <a:r>
              <a:rPr lang="sk-SK" altLang="sk-SK" sz="2000" dirty="0">
                <a:latin typeface="Arial Narrow" panose="020B0606020202030204" pitchFamily="34" charset="0"/>
              </a:rPr>
              <a:t> tvor</a:t>
            </a:r>
            <a:r>
              <a:rPr lang="en-GB" altLang="sk-SK" sz="2000" dirty="0" err="1">
                <a:latin typeface="Arial Narrow" panose="020B0606020202030204" pitchFamily="34" charset="0"/>
              </a:rPr>
              <a:t>ia</a:t>
            </a:r>
            <a:r>
              <a:rPr lang="sk-SK" altLang="sk-SK" sz="2000" dirty="0">
                <a:latin typeface="Arial Narrow" panose="020B0606020202030204" pitchFamily="34" charset="0"/>
              </a:rPr>
              <a:t> jedinečný ekosystém s bohatou faunou </a:t>
            </a:r>
            <a:r>
              <a:rPr lang="sk-SK" altLang="sk-SK" sz="2000" i="1" dirty="0">
                <a:latin typeface="Arial Narrow" panose="020B0606020202030204" pitchFamily="34" charset="0"/>
              </a:rPr>
              <a:t>(</a:t>
            </a:r>
            <a:r>
              <a:rPr lang="sk-SK" altLang="sk-SK" sz="2000" i="1" dirty="0" err="1">
                <a:latin typeface="Arial Narrow" panose="020B0606020202030204" pitchFamily="34" charset="0"/>
              </a:rPr>
              <a:t>Angkor</a:t>
            </a:r>
            <a:r>
              <a:rPr lang="sk-SK" altLang="sk-SK" sz="2000" i="1" dirty="0">
                <a:latin typeface="Arial Narrow" panose="020B0606020202030204" pitchFamily="34" charset="0"/>
              </a:rPr>
              <a:t> </a:t>
            </a:r>
            <a:r>
              <a:rPr lang="sk-SK" altLang="sk-SK" sz="2000" i="1" dirty="0" err="1">
                <a:latin typeface="Arial Narrow" panose="020B0606020202030204" pitchFamily="34" charset="0"/>
              </a:rPr>
              <a:t>Wat</a:t>
            </a:r>
            <a:r>
              <a:rPr lang="sk-SK" altLang="sk-SK" sz="2000" i="1" dirty="0">
                <a:latin typeface="Arial Narrow" panose="020B0606020202030204" pitchFamily="34" charset="0"/>
              </a:rPr>
              <a:t>)</a:t>
            </a:r>
          </a:p>
          <a:p>
            <a:pPr lvl="1" eaLnBrk="1" hangingPunct="1">
              <a:spcAft>
                <a:spcPct val="10000"/>
              </a:spcAft>
            </a:pPr>
            <a:r>
              <a:rPr lang="sk-SK" altLang="sk-SK" sz="2000" dirty="0" err="1">
                <a:latin typeface="Arial Narrow" panose="020B0606020202030204" pitchFamily="34" charset="0"/>
              </a:rPr>
              <a:t>Monzúnový</a:t>
            </a:r>
            <a:r>
              <a:rPr lang="sk-SK" altLang="sk-SK" sz="2000" dirty="0">
                <a:latin typeface="Arial Narrow" panose="020B0606020202030204" pitchFamily="34" charset="0"/>
              </a:rPr>
              <a:t> režim odtoku, najmä Mekong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75" y="-1588"/>
            <a:ext cx="2711450" cy="2135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0"/>
            <a:ext cx="1905000" cy="284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232025"/>
            <a:ext cx="3887787" cy="146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494088"/>
            <a:ext cx="4140200" cy="336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69867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4932363" cy="6858000"/>
          </a:xfrm>
        </p:spPr>
        <p:txBody>
          <a:bodyPr/>
          <a:lstStyle/>
          <a:p>
            <a:pPr eaLnBrk="1" hangingPunct="1"/>
            <a:r>
              <a:rPr lang="sk-SK" altLang="sk-SK" b="1" dirty="0" err="1">
                <a:latin typeface="Arial Narrow" panose="020B0606020202030204" pitchFamily="34" charset="0"/>
              </a:rPr>
              <a:t>Úmorie</a:t>
            </a:r>
            <a:r>
              <a:rPr lang="sk-SK" altLang="sk-SK" b="1" dirty="0">
                <a:latin typeface="Arial Narrow" panose="020B0606020202030204" pitchFamily="34" charset="0"/>
              </a:rPr>
              <a:t> Indického oceánu</a:t>
            </a:r>
            <a:endParaRPr lang="sk-SK" altLang="sk-SK" dirty="0">
              <a:latin typeface="Arial Narrow" panose="020B0606020202030204" pitchFamily="34" charset="0"/>
            </a:endParaRPr>
          </a:p>
          <a:p>
            <a:pPr lvl="1" eaLnBrk="1" hangingPunct="1">
              <a:spcBef>
                <a:spcPts val="500"/>
              </a:spcBef>
            </a:pPr>
            <a:r>
              <a:rPr lang="sk-SK" altLang="sk-SK" dirty="0">
                <a:latin typeface="Arial Narrow" panose="020B0606020202030204" pitchFamily="34" charset="0"/>
              </a:rPr>
              <a:t>rieka </a:t>
            </a:r>
            <a:r>
              <a:rPr lang="sk-SK" altLang="sk-SK" b="1" dirty="0" err="1">
                <a:latin typeface="Arial Narrow" panose="020B0606020202030204" pitchFamily="34" charset="0"/>
              </a:rPr>
              <a:t>Iravádí</a:t>
            </a:r>
            <a:r>
              <a:rPr lang="sk-SK" altLang="sk-SK" dirty="0">
                <a:latin typeface="Arial Narrow" panose="020B0606020202030204" pitchFamily="34" charset="0"/>
              </a:rPr>
              <a:t>: </a:t>
            </a:r>
            <a:r>
              <a:rPr lang="sk-SK" altLang="sk-SK" sz="2000" b="1" dirty="0">
                <a:latin typeface="Arial Narrow" panose="020B0606020202030204" pitchFamily="34" charset="0"/>
              </a:rPr>
              <a:t>ústí 150 až 18 km </a:t>
            </a:r>
            <a:r>
              <a:rPr lang="sk-SK" altLang="sk-SK" sz="2000" dirty="0">
                <a:latin typeface="Arial Narrow" panose="020B0606020202030204" pitchFamily="34" charset="0"/>
              </a:rPr>
              <a:t>od Rangúnu v deltovej oblasti veľkej cca </a:t>
            </a:r>
            <a:br>
              <a:rPr lang="sk-SK" altLang="sk-SK" sz="2000" dirty="0">
                <a:latin typeface="Arial Narrow" panose="020B0606020202030204" pitchFamily="34" charset="0"/>
              </a:rPr>
            </a:br>
            <a:r>
              <a:rPr lang="sk-SK" altLang="sk-SK" sz="2000" b="1" dirty="0">
                <a:latin typeface="Arial Narrow" panose="020B0606020202030204" pitchFamily="34" charset="0"/>
              </a:rPr>
              <a:t>40.000 km</a:t>
            </a:r>
            <a:r>
              <a:rPr lang="sk-SK" altLang="sk-SK" sz="2000" b="1" baseline="30000" dirty="0">
                <a:latin typeface="Arial Narrow" panose="020B0606020202030204" pitchFamily="34" charset="0"/>
              </a:rPr>
              <a:t>2</a:t>
            </a:r>
            <a:r>
              <a:rPr lang="sk-SK" altLang="sk-SK" sz="2000" dirty="0">
                <a:latin typeface="Arial Narrow" panose="020B0606020202030204" pitchFamily="34" charset="0"/>
              </a:rPr>
              <a:t>, pestovanie ryže</a:t>
            </a:r>
          </a:p>
          <a:p>
            <a:pPr lvl="1" eaLnBrk="1" hangingPunct="1">
              <a:spcBef>
                <a:spcPts val="500"/>
              </a:spcBef>
            </a:pPr>
            <a:r>
              <a:rPr lang="sk-SK" altLang="sk-SK" b="1" dirty="0">
                <a:latin typeface="Arial Narrow" panose="020B0606020202030204" pitchFamily="34" charset="0"/>
              </a:rPr>
              <a:t>Brahmaputra</a:t>
            </a:r>
          </a:p>
          <a:p>
            <a:pPr lvl="1" eaLnBrk="1" hangingPunct="1">
              <a:spcBef>
                <a:spcPts val="500"/>
              </a:spcBef>
            </a:pPr>
            <a:r>
              <a:rPr lang="sk-SK" altLang="sk-SK" b="1" dirty="0">
                <a:latin typeface="Arial Narrow" panose="020B0606020202030204" pitchFamily="34" charset="0"/>
              </a:rPr>
              <a:t>Ganga</a:t>
            </a:r>
            <a:r>
              <a:rPr lang="sk-SK" altLang="sk-SK" dirty="0">
                <a:latin typeface="Arial Narrow" panose="020B0606020202030204" pitchFamily="34" charset="0"/>
              </a:rPr>
              <a:t>: </a:t>
            </a:r>
            <a:r>
              <a:rPr lang="sk-SK" altLang="sk-SK" sz="2000" dirty="0">
                <a:latin typeface="Arial Narrow" panose="020B0606020202030204" pitchFamily="34" charset="0"/>
              </a:rPr>
              <a:t>posvätná rieka Hindov</a:t>
            </a:r>
          </a:p>
          <a:p>
            <a:pPr lvl="1" eaLnBrk="1" hangingPunct="1">
              <a:spcBef>
                <a:spcPts val="500"/>
              </a:spcBef>
            </a:pPr>
            <a:r>
              <a:rPr lang="sk-SK" altLang="sk-SK" b="1" dirty="0">
                <a:latin typeface="Arial Narrow" panose="020B0606020202030204" pitchFamily="34" charset="0"/>
              </a:rPr>
              <a:t>Indus</a:t>
            </a:r>
            <a:r>
              <a:rPr lang="sk-SK" altLang="sk-SK" dirty="0">
                <a:latin typeface="Arial Narrow" panose="020B0606020202030204" pitchFamily="34" charset="0"/>
              </a:rPr>
              <a:t>: </a:t>
            </a:r>
            <a:r>
              <a:rPr lang="sk-SK" altLang="sk-SK" sz="2000" dirty="0">
                <a:latin typeface="Arial Narrow" panose="020B0606020202030204" pitchFamily="34" charset="0"/>
              </a:rPr>
              <a:t>najdlhšia rieka na indickom subkontinente, pramení v Tibete, </a:t>
            </a:r>
          </a:p>
          <a:p>
            <a:pPr lvl="2" eaLnBrk="1" hangingPunct="1">
              <a:spcBef>
                <a:spcPts val="500"/>
              </a:spcBef>
            </a:pPr>
            <a:r>
              <a:rPr lang="sk-SK" altLang="sk-SK" sz="1900" spc="-30" dirty="0">
                <a:latin typeface="Arial Narrow" panose="020B0606020202030204" pitchFamily="34" charset="0"/>
              </a:rPr>
              <a:t>názov Indie je odvodený od tejto rieky</a:t>
            </a:r>
          </a:p>
          <a:p>
            <a:pPr eaLnBrk="1" hangingPunct="1">
              <a:spcBef>
                <a:spcPts val="500"/>
              </a:spcBef>
            </a:pPr>
            <a:r>
              <a:rPr lang="sk-SK" altLang="sk-SK" sz="2000" i="1" spc="-40" dirty="0">
                <a:latin typeface="Arial Narrow" panose="020B0606020202030204" pitchFamily="34" charset="0"/>
              </a:rPr>
              <a:t>rieky pramenia v Himalájach, horné toky majú snehovo-dažďový režim, dolné </a:t>
            </a:r>
            <a:r>
              <a:rPr lang="sk-SK" altLang="sk-SK" sz="2000" i="1" spc="-40" dirty="0" err="1">
                <a:latin typeface="Arial Narrow" panose="020B0606020202030204" pitchFamily="34" charset="0"/>
              </a:rPr>
              <a:t>monzúnový</a:t>
            </a:r>
            <a:endParaRPr lang="sk-SK" altLang="sk-SK" sz="2000" i="1" spc="-40" dirty="0">
              <a:latin typeface="Arial Narrow" panose="020B0606020202030204" pitchFamily="34" charset="0"/>
            </a:endParaRPr>
          </a:p>
          <a:p>
            <a:pPr lvl="1" eaLnBrk="1" hangingPunct="1">
              <a:spcBef>
                <a:spcPts val="500"/>
              </a:spcBef>
            </a:pPr>
            <a:r>
              <a:rPr lang="sk-SK" altLang="sk-SK" b="1" dirty="0">
                <a:latin typeface="Arial Narrow" panose="020B0606020202030204" pitchFamily="34" charset="0"/>
              </a:rPr>
              <a:t>Eufrat a Tigris</a:t>
            </a:r>
            <a:r>
              <a:rPr lang="en-GB" altLang="sk-SK" b="1" dirty="0">
                <a:latin typeface="Arial Narrow" panose="020B0606020202030204" pitchFamily="34" charset="0"/>
              </a:rPr>
              <a:t> </a:t>
            </a:r>
          </a:p>
          <a:p>
            <a:pPr lvl="2" eaLnBrk="1" hangingPunct="1">
              <a:spcBef>
                <a:spcPts val="500"/>
              </a:spcBef>
            </a:pPr>
            <a:r>
              <a:rPr lang="en-GB" altLang="sk-SK" b="1" dirty="0">
                <a:latin typeface="Arial Narrow" panose="020B0606020202030204" pitchFamily="34" charset="0"/>
              </a:rPr>
              <a:t>Shatt al Arab</a:t>
            </a:r>
            <a:endParaRPr lang="sk-SK" altLang="sk-SK" b="1" dirty="0">
              <a:latin typeface="Arial Narrow" panose="020B0606020202030204" pitchFamily="34" charset="0"/>
            </a:endParaRPr>
          </a:p>
          <a:p>
            <a:pPr lvl="2" eaLnBrk="1" hangingPunct="1">
              <a:spcBef>
                <a:spcPts val="500"/>
              </a:spcBef>
            </a:pPr>
            <a:r>
              <a:rPr lang="sk-SK" altLang="sk-SK" sz="2000" dirty="0">
                <a:latin typeface="Arial Narrow" panose="020B0606020202030204" pitchFamily="34" charset="0"/>
              </a:rPr>
              <a:t>tvoria os Mezopotámskej nížiny</a:t>
            </a:r>
          </a:p>
          <a:p>
            <a:pPr eaLnBrk="1" hangingPunct="1">
              <a:spcBef>
                <a:spcPts val="500"/>
              </a:spcBef>
            </a:pPr>
            <a:r>
              <a:rPr lang="sk-SK" altLang="sk-SK" sz="1900" i="1" spc="-20" dirty="0">
                <a:latin typeface="Arial Narrow" panose="020B0606020202030204" pitchFamily="34" charset="0"/>
              </a:rPr>
              <a:t>pramenia v Arménskej vysočine, resp. Tauruse,</a:t>
            </a:r>
            <a:br>
              <a:rPr lang="sk-SK" altLang="sk-SK" sz="1900" i="1" spc="-20" dirty="0">
                <a:latin typeface="Arial Narrow" panose="020B0606020202030204" pitchFamily="34" charset="0"/>
              </a:rPr>
            </a:br>
            <a:r>
              <a:rPr lang="sk-SK" altLang="sk-SK" sz="1900" i="1" spc="-20" dirty="0">
                <a:latin typeface="Arial Narrow" panose="020B0606020202030204" pitchFamily="34" charset="0"/>
              </a:rPr>
              <a:t>majú snehovo-dažďový režim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0"/>
            <a:ext cx="3492500" cy="232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513" y="1052513"/>
            <a:ext cx="4662487" cy="3957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4913313"/>
            <a:ext cx="1944687" cy="194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4968875"/>
            <a:ext cx="2519363" cy="188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32945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5496" y="0"/>
            <a:ext cx="4751834" cy="3429000"/>
          </a:xfrm>
        </p:spPr>
        <p:txBody>
          <a:bodyPr lIns="18000" rIns="36000"/>
          <a:lstStyle/>
          <a:p>
            <a:pPr eaLnBrk="1" hangingPunct="1">
              <a:spcBef>
                <a:spcPts val="0"/>
              </a:spcBef>
            </a:pPr>
            <a:r>
              <a:rPr lang="sk-SK" altLang="sk-SK" sz="3600" b="1" dirty="0"/>
              <a:t>Bezodtokové jazerá</a:t>
            </a:r>
            <a:endParaRPr lang="sk-SK" altLang="sk-SK" sz="3600" dirty="0"/>
          </a:p>
          <a:p>
            <a:pPr eaLnBrk="1" hangingPunct="1">
              <a:lnSpc>
                <a:spcPct val="80000"/>
              </a:lnSpc>
              <a:spcBef>
                <a:spcPts val="0"/>
              </a:spcBef>
            </a:pPr>
            <a:r>
              <a:rPr lang="sk-SK" altLang="sk-SK" sz="2800" dirty="0">
                <a:latin typeface="Arial Narrow" panose="020B0606020202030204" pitchFamily="34" charset="0"/>
              </a:rPr>
              <a:t>Aralské jazero </a:t>
            </a:r>
          </a:p>
          <a:p>
            <a:pPr lvl="1" eaLnBrk="1" hangingPunct="1">
              <a:spcBef>
                <a:spcPts val="0"/>
              </a:spcBef>
            </a:pPr>
            <a:r>
              <a:rPr lang="sk-SK" altLang="sk-SK" sz="1700" dirty="0">
                <a:latin typeface="Arial Narrow" panose="020B0606020202030204" pitchFamily="34" charset="0"/>
              </a:rPr>
              <a:t>bezodtokové slané jazero</a:t>
            </a:r>
          </a:p>
          <a:p>
            <a:pPr lvl="1" eaLnBrk="1" hangingPunct="1">
              <a:spcBef>
                <a:spcPts val="0"/>
              </a:spcBef>
            </a:pPr>
            <a:r>
              <a:rPr lang="sk-SK" altLang="sk-SK" sz="1700" dirty="0">
                <a:latin typeface="Arial Narrow" panose="020B0606020202030204" pitchFamily="34" charset="0"/>
              </a:rPr>
              <a:t>na hraniciach Kazachstanu a Uzbekistanu</a:t>
            </a:r>
          </a:p>
          <a:p>
            <a:pPr lvl="1" eaLnBrk="1" hangingPunct="1">
              <a:spcBef>
                <a:spcPts val="0"/>
              </a:spcBef>
            </a:pPr>
            <a:r>
              <a:rPr lang="sk-SK" altLang="sk-SK" sz="1700" dirty="0">
                <a:latin typeface="Arial Narrow" panose="020B0606020202030204" pitchFamily="34" charset="0"/>
              </a:rPr>
              <a:t>plochou 6</a:t>
            </a:r>
            <a:r>
              <a:rPr lang="en-GB" altLang="sk-SK" sz="1700" dirty="0">
                <a:latin typeface="Arial Narrow" panose="020B0606020202030204" pitchFamily="34" charset="0"/>
              </a:rPr>
              <a:t>7 0</a:t>
            </a:r>
            <a:r>
              <a:rPr lang="sk-SK" altLang="sk-SK" sz="1700" dirty="0">
                <a:latin typeface="Arial Narrow" panose="020B0606020202030204" pitchFamily="34" charset="0"/>
              </a:rPr>
              <a:t>00 km</a:t>
            </a:r>
            <a:r>
              <a:rPr lang="sk-SK" altLang="sk-SK" sz="1700" baseline="30000" dirty="0">
                <a:latin typeface="Arial Narrow" panose="020B0606020202030204" pitchFamily="34" charset="0"/>
              </a:rPr>
              <a:t>2</a:t>
            </a:r>
            <a:r>
              <a:rPr lang="sk-SK" altLang="sk-SK" sz="1700" dirty="0">
                <a:latin typeface="Arial Narrow" panose="020B0606020202030204" pitchFamily="34" charset="0"/>
              </a:rPr>
              <a:t> bolo štvrtým najväčším jazerom sveta</a:t>
            </a:r>
          </a:p>
          <a:p>
            <a:pPr lvl="1" eaLnBrk="1" hangingPunct="1">
              <a:spcBef>
                <a:spcPts val="0"/>
              </a:spcBef>
            </a:pPr>
            <a:r>
              <a:rPr lang="sk-SK" altLang="sk-SK" sz="1700" dirty="0">
                <a:latin typeface="Arial Narrow" panose="020B0606020202030204" pitchFamily="34" charset="0"/>
              </a:rPr>
              <a:t>jeho plocha sa zmenšuje, kvôli zavlažovaniu prevažne bavlníkových plantáží</a:t>
            </a:r>
          </a:p>
          <a:p>
            <a:pPr lvl="2" eaLnBrk="1" hangingPunct="1">
              <a:spcBef>
                <a:spcPts val="0"/>
              </a:spcBef>
            </a:pPr>
            <a:r>
              <a:rPr lang="sk-SK" altLang="sk-SK" sz="1300" dirty="0">
                <a:latin typeface="Arial Narrow" panose="020B0606020202030204" pitchFamily="34" charset="0"/>
              </a:rPr>
              <a:t>napr. </a:t>
            </a:r>
            <a:r>
              <a:rPr lang="sk-SK" altLang="sk-SK" sz="1300" b="1" dirty="0" err="1">
                <a:latin typeface="Arial Narrow" panose="020B0606020202030204" pitchFamily="34" charset="0"/>
              </a:rPr>
              <a:t>Karakumský</a:t>
            </a:r>
            <a:r>
              <a:rPr lang="sk-SK" altLang="sk-SK" sz="1300" b="1" dirty="0">
                <a:latin typeface="Arial Narrow" panose="020B0606020202030204" pitchFamily="34" charset="0"/>
              </a:rPr>
              <a:t> kanál na </a:t>
            </a:r>
            <a:r>
              <a:rPr lang="sk-SK" altLang="sk-SK" sz="1300" b="1" dirty="0" err="1">
                <a:latin typeface="Arial Narrow" panose="020B0606020202030204" pitchFamily="34" charset="0"/>
              </a:rPr>
              <a:t>Amurdarji</a:t>
            </a:r>
            <a:r>
              <a:rPr lang="sk-SK" altLang="sk-SK" sz="1300" dirty="0">
                <a:latin typeface="Arial Narrow" panose="020B0606020202030204" pitchFamily="34" charset="0"/>
              </a:rPr>
              <a:t> </a:t>
            </a:r>
          </a:p>
          <a:p>
            <a:pPr lvl="1" eaLnBrk="1" hangingPunct="1">
              <a:spcBef>
                <a:spcPts val="0"/>
              </a:spcBef>
            </a:pPr>
            <a:r>
              <a:rPr lang="sk-SK" altLang="sk-SK" sz="1700" dirty="0">
                <a:latin typeface="Arial Narrow" panose="020B0606020202030204" pitchFamily="34" charset="0"/>
              </a:rPr>
              <a:t>rieky </a:t>
            </a:r>
            <a:r>
              <a:rPr lang="sk-SK" altLang="sk-SK" sz="1700" b="1" dirty="0" err="1">
                <a:latin typeface="Arial Narrow" panose="020B0606020202030204" pitchFamily="34" charset="0"/>
              </a:rPr>
              <a:t>Amurdarja</a:t>
            </a:r>
            <a:r>
              <a:rPr lang="sk-SK" altLang="sk-SK" sz="1700" b="1" dirty="0">
                <a:latin typeface="Arial Narrow" panose="020B0606020202030204" pitchFamily="34" charset="0"/>
              </a:rPr>
              <a:t> a </a:t>
            </a:r>
            <a:r>
              <a:rPr lang="sk-SK" altLang="sk-SK" sz="1700" b="1" dirty="0" err="1">
                <a:latin typeface="Arial Narrow" panose="020B0606020202030204" pitchFamily="34" charset="0"/>
              </a:rPr>
              <a:t>Syrdarja</a:t>
            </a:r>
            <a:endParaRPr lang="sk-SK" altLang="sk-SK" sz="1700" b="1" dirty="0">
              <a:latin typeface="Arial Narrow" panose="020B0606020202030204" pitchFamily="34" charset="0"/>
            </a:endParaRPr>
          </a:p>
          <a:p>
            <a:pPr lvl="2" eaLnBrk="1" hangingPunct="1">
              <a:spcBef>
                <a:spcPts val="0"/>
              </a:spcBef>
            </a:pPr>
            <a:r>
              <a:rPr lang="sk-SK" altLang="sk-SK" sz="1300" b="1" dirty="0">
                <a:latin typeface="Arial Narrow" panose="020B0606020202030204" pitchFamily="34" charset="0"/>
              </a:rPr>
              <a:t>privádzajú vodu z pohorí Pamír a Ťanšan, </a:t>
            </a:r>
            <a:br>
              <a:rPr lang="sk-SK" altLang="sk-SK" sz="1300" b="1" dirty="0">
                <a:latin typeface="Arial Narrow" panose="020B0606020202030204" pitchFamily="34" charset="0"/>
              </a:rPr>
            </a:br>
            <a:r>
              <a:rPr lang="sk-SK" altLang="sk-SK" sz="1300" b="1" dirty="0">
                <a:latin typeface="Arial Narrow" panose="020B0606020202030204" pitchFamily="34" charset="0"/>
              </a:rPr>
              <a:t>pretekajú púšťami Karakum a Kyzylkum</a:t>
            </a:r>
            <a:endParaRPr lang="en-GB" altLang="sk-SK" sz="1300" b="1" dirty="0">
              <a:latin typeface="Arial Narrow" panose="020B0606020202030204" pitchFamily="34" charset="0"/>
            </a:endParaRPr>
          </a:p>
          <a:p>
            <a:pPr lvl="2" eaLnBrk="1" hangingPunct="1">
              <a:spcBef>
                <a:spcPts val="0"/>
              </a:spcBef>
            </a:pPr>
            <a:r>
              <a:rPr lang="en-GB" altLang="sk-SK" sz="1400" b="1" dirty="0" err="1">
                <a:latin typeface="Arial Narrow" panose="020B0606020202030204" pitchFamily="34" charset="0"/>
              </a:rPr>
              <a:t>priehrada</a:t>
            </a:r>
            <a:r>
              <a:rPr lang="en-GB" altLang="sk-SK" sz="1400" b="1" dirty="0">
                <a:latin typeface="Arial Narrow" panose="020B0606020202030204" pitchFamily="34" charset="0"/>
              </a:rPr>
              <a:t> </a:t>
            </a:r>
            <a:r>
              <a:rPr lang="en-GB" altLang="sk-SK" sz="1400" b="1" dirty="0" err="1">
                <a:latin typeface="Arial Narrow" panose="020B0606020202030204" pitchFamily="34" charset="0"/>
              </a:rPr>
              <a:t>Kok</a:t>
            </a:r>
            <a:r>
              <a:rPr lang="en-GB" altLang="sk-SK" sz="1400" b="1" dirty="0">
                <a:latin typeface="Arial Narrow" panose="020B0606020202030204" pitchFamily="34" charset="0"/>
              </a:rPr>
              <a:t>-Aral </a:t>
            </a:r>
            <a:endParaRPr lang="sk-SK" altLang="sk-SK" sz="1400" b="1" dirty="0">
              <a:latin typeface="Arial Narrow" panose="020B0606020202030204" pitchFamily="34" charset="0"/>
            </a:endParaRPr>
          </a:p>
        </p:txBody>
      </p:sp>
      <p:pic>
        <p:nvPicPr>
          <p:cNvPr id="1028" name="Picture 4" descr="https://www.stratfor.com/sites/default/files/styles/stratfor_full/public/main/images/irrigation5.jpg?itok=XSPTEIw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8" y="3599187"/>
            <a:ext cx="5041131" cy="3271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2.bp.blogspot.com/-s7p5vRIaYqo/T5xQZixV9kI/AAAAAAAAAH4/pGDTPDQMqR0/s1600/Northaral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158615"/>
            <a:ext cx="2766037" cy="2429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media1.britannica.com/eb-media/00/5800-004-2EE08E5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026" y="617969"/>
            <a:ext cx="4710254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lokTextu 1"/>
          <p:cNvSpPr txBox="1"/>
          <p:nvPr/>
        </p:nvSpPr>
        <p:spPr>
          <a:xfrm>
            <a:off x="0" y="6381328"/>
            <a:ext cx="14756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>
                <a:solidFill>
                  <a:srgbClr val="000000"/>
                </a:solidFill>
                <a:hlinkClick r:id="rId6"/>
              </a:rPr>
              <a:t>Stratfor</a:t>
            </a:r>
            <a:r>
              <a:rPr lang="en-GB" sz="1400" dirty="0">
                <a:solidFill>
                  <a:srgbClr val="000000"/>
                </a:solidFill>
                <a:hlinkClick r:id="rId6"/>
              </a:rPr>
              <a:t> (2014)</a:t>
            </a:r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3" name="BlokTextu 2"/>
          <p:cNvSpPr txBox="1"/>
          <p:nvPr/>
        </p:nvSpPr>
        <p:spPr>
          <a:xfrm>
            <a:off x="7529396" y="319320"/>
            <a:ext cx="16859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000000"/>
                </a:solidFill>
                <a:hlinkClick r:id="rId7"/>
              </a:rPr>
              <a:t>Britannica (2010)</a:t>
            </a:r>
            <a:endParaRPr lang="en-GB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8693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Výsledok vyh&amp;lcaron;adávania obrázko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89" y="4727882"/>
            <a:ext cx="4788305" cy="2034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geology.com/below-sea-level/dead-sea-depression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1781" y="3240343"/>
            <a:ext cx="3367162" cy="350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5076056" cy="6858000"/>
          </a:xfrm>
        </p:spPr>
        <p:txBody>
          <a:bodyPr/>
          <a:lstStyle/>
          <a:p>
            <a:pPr eaLnBrk="1" hangingPunct="1"/>
            <a:r>
              <a:rPr lang="sk-SK" altLang="sk-SK" sz="3600" b="1" dirty="0"/>
              <a:t>Bezodtokové jazerá</a:t>
            </a:r>
            <a:endParaRPr lang="sk-SK" altLang="sk-SK" sz="3600" dirty="0"/>
          </a:p>
          <a:p>
            <a:pPr eaLnBrk="1" hangingPunct="1">
              <a:spcBef>
                <a:spcPct val="10000"/>
              </a:spcBef>
            </a:pPr>
            <a:r>
              <a:rPr lang="sk-SK" altLang="sk-SK" sz="2800" dirty="0">
                <a:latin typeface="Arial Narrow" panose="020B0606020202030204" pitchFamily="34" charset="0"/>
              </a:rPr>
              <a:t>Balchašské jazero </a:t>
            </a:r>
          </a:p>
          <a:p>
            <a:pPr lvl="1" eaLnBrk="1" hangingPunct="1">
              <a:spcBef>
                <a:spcPct val="10000"/>
              </a:spcBef>
            </a:pPr>
            <a:r>
              <a:rPr lang="sk-SK" altLang="sk-SK" sz="2000" dirty="0">
                <a:latin typeface="Arial Narrow" panose="020B0606020202030204" pitchFamily="34" charset="0"/>
              </a:rPr>
              <a:t>leží vo vyprahnutej stepi východného </a:t>
            </a:r>
            <a:br>
              <a:rPr lang="sk-SK" altLang="sk-SK" sz="2000" dirty="0">
                <a:latin typeface="Arial Narrow" panose="020B0606020202030204" pitchFamily="34" charset="0"/>
              </a:rPr>
            </a:br>
            <a:r>
              <a:rPr lang="sk-SK" altLang="sk-SK" sz="2000" dirty="0">
                <a:latin typeface="Arial Narrow" panose="020B0606020202030204" pitchFamily="34" charset="0"/>
              </a:rPr>
              <a:t>Kazachstanu</a:t>
            </a:r>
            <a:endParaRPr lang="en-GB" altLang="sk-SK" sz="2000" dirty="0">
              <a:latin typeface="Arial Narrow" panose="020B0606020202030204" pitchFamily="34" charset="0"/>
            </a:endParaRPr>
          </a:p>
          <a:p>
            <a:pPr lvl="2" eaLnBrk="1" hangingPunct="1">
              <a:spcBef>
                <a:spcPct val="10000"/>
              </a:spcBef>
            </a:pPr>
            <a:r>
              <a:rPr lang="en-GB" altLang="sk-SK" sz="1400" dirty="0" err="1">
                <a:latin typeface="Arial Narrow" panose="020B0606020202030204" pitchFamily="34" charset="0"/>
              </a:rPr>
              <a:t>východ</a:t>
            </a:r>
            <a:r>
              <a:rPr lang="en-GB" altLang="sk-SK" sz="1400" dirty="0">
                <a:latin typeface="Arial Narrow" panose="020B0606020202030204" pitchFamily="34" charset="0"/>
              </a:rPr>
              <a:t> </a:t>
            </a:r>
            <a:r>
              <a:rPr lang="en-GB" altLang="sk-SK" sz="1400" dirty="0" err="1">
                <a:latin typeface="Arial Narrow" panose="020B0606020202030204" pitchFamily="34" charset="0"/>
              </a:rPr>
              <a:t>slaný</a:t>
            </a:r>
            <a:endParaRPr lang="en-GB" altLang="sk-SK" sz="1400" dirty="0">
              <a:latin typeface="Arial Narrow" panose="020B0606020202030204" pitchFamily="34" charset="0"/>
            </a:endParaRPr>
          </a:p>
          <a:p>
            <a:pPr lvl="2" eaLnBrk="1" hangingPunct="1">
              <a:spcBef>
                <a:spcPct val="10000"/>
              </a:spcBef>
            </a:pPr>
            <a:r>
              <a:rPr lang="en-GB" altLang="sk-SK" sz="1400" dirty="0" err="1">
                <a:latin typeface="Arial Narrow" panose="020B0606020202030204" pitchFamily="34" charset="0"/>
              </a:rPr>
              <a:t>západ</a:t>
            </a:r>
            <a:r>
              <a:rPr lang="en-GB" altLang="sk-SK" sz="1400" dirty="0">
                <a:latin typeface="Arial Narrow" panose="020B0606020202030204" pitchFamily="34" charset="0"/>
              </a:rPr>
              <a:t> </a:t>
            </a:r>
            <a:r>
              <a:rPr lang="en-GB" altLang="sk-SK" sz="1400" dirty="0" err="1">
                <a:latin typeface="Arial Narrow" panose="020B0606020202030204" pitchFamily="34" charset="0"/>
              </a:rPr>
              <a:t>sladký</a:t>
            </a:r>
            <a:endParaRPr lang="sk-SK" altLang="sk-SK" sz="1400" dirty="0">
              <a:latin typeface="Arial Narrow" panose="020B0606020202030204" pitchFamily="34" charset="0"/>
            </a:endParaRPr>
          </a:p>
          <a:p>
            <a:pPr lvl="1" eaLnBrk="1" hangingPunct="1">
              <a:spcBef>
                <a:spcPct val="10000"/>
              </a:spcBef>
            </a:pPr>
            <a:r>
              <a:rPr lang="sk-SK" altLang="sk-SK" sz="2000" dirty="0">
                <a:latin typeface="Arial Narrow" panose="020B0606020202030204" pitchFamily="34" charset="0"/>
              </a:rPr>
              <a:t>kvôli zavlažovaniu tiež vysychá</a:t>
            </a:r>
            <a:endParaRPr lang="en-GB" altLang="sk-SK" sz="2000" dirty="0">
              <a:latin typeface="Arial Narrow" panose="020B0606020202030204" pitchFamily="34" charset="0"/>
            </a:endParaRPr>
          </a:p>
          <a:p>
            <a:pPr marL="457200" lvl="1" indent="0" eaLnBrk="1" hangingPunct="1">
              <a:spcBef>
                <a:spcPct val="10000"/>
              </a:spcBef>
              <a:buNone/>
            </a:pPr>
            <a:endParaRPr lang="en-GB" altLang="sk-SK" sz="400" dirty="0">
              <a:latin typeface="Arial Narrow" panose="020B0606020202030204" pitchFamily="34" charset="0"/>
            </a:endParaRPr>
          </a:p>
          <a:p>
            <a:pPr eaLnBrk="1" hangingPunct="1">
              <a:spcBef>
                <a:spcPct val="10000"/>
              </a:spcBef>
            </a:pPr>
            <a:r>
              <a:rPr lang="sk-SK" altLang="sk-SK" sz="2800" dirty="0">
                <a:latin typeface="Arial Narrow" panose="020B0606020202030204" pitchFamily="34" charset="0"/>
              </a:rPr>
              <a:t>Mŕtve more</a:t>
            </a:r>
          </a:p>
          <a:p>
            <a:pPr lvl="1" eaLnBrk="1" hangingPunct="1">
              <a:spcBef>
                <a:spcPct val="10000"/>
              </a:spcBef>
            </a:pPr>
            <a:r>
              <a:rPr lang="sk-SK" altLang="sk-SK" sz="1800" dirty="0">
                <a:latin typeface="Arial Narrow" panose="020B0606020202030204" pitchFamily="34" charset="0"/>
              </a:rPr>
              <a:t>600 km</a:t>
            </a:r>
            <a:r>
              <a:rPr lang="sk-SK" altLang="sk-SK" sz="1800" baseline="30000" dirty="0">
                <a:latin typeface="Arial Narrow" panose="020B0606020202030204" pitchFamily="34" charset="0"/>
              </a:rPr>
              <a:t>2,</a:t>
            </a:r>
            <a:r>
              <a:rPr lang="sk-SK" altLang="sk-SK" sz="1800" dirty="0">
                <a:latin typeface="Arial Narrow" panose="020B0606020202030204" pitchFamily="34" charset="0"/>
              </a:rPr>
              <a:t> slané jazero, -430 m n. m.</a:t>
            </a:r>
          </a:p>
          <a:p>
            <a:pPr lvl="1" eaLnBrk="1" hangingPunct="1">
              <a:spcBef>
                <a:spcPct val="10000"/>
              </a:spcBef>
            </a:pPr>
            <a:r>
              <a:rPr lang="sk-SK" altLang="sk-SK" sz="1800" dirty="0" err="1">
                <a:latin typeface="Arial Narrow" panose="020B0606020202030204" pitchFamily="34" charset="0"/>
              </a:rPr>
              <a:t>salinita</a:t>
            </a:r>
            <a:r>
              <a:rPr lang="sk-SK" altLang="sk-SK" sz="1800" dirty="0">
                <a:latin typeface="Arial Narrow" panose="020B0606020202030204" pitchFamily="34" charset="0"/>
              </a:rPr>
              <a:t> 34 %, cca 10x svet. oceán</a:t>
            </a:r>
          </a:p>
          <a:p>
            <a:pPr lvl="1" eaLnBrk="1" hangingPunct="1">
              <a:spcBef>
                <a:spcPct val="10000"/>
              </a:spcBef>
            </a:pPr>
            <a:r>
              <a:rPr lang="sk-SK" altLang="sk-SK" sz="1800" spc="-30" dirty="0">
                <a:latin typeface="Arial Narrow" panose="020B0606020202030204" pitchFamily="34" charset="0"/>
              </a:rPr>
              <a:t>jeho depresia spolu s </a:t>
            </a:r>
            <a:r>
              <a:rPr lang="sk-SK" altLang="sk-SK" sz="1800" b="1" spc="-30" dirty="0">
                <a:latin typeface="Arial Narrow" panose="020B0606020202030204" pitchFamily="34" charset="0"/>
              </a:rPr>
              <a:t>Jordán</a:t>
            </a:r>
            <a:r>
              <a:rPr lang="sk-SK" altLang="sk-SK" sz="1800" spc="-30" dirty="0">
                <a:latin typeface="Arial Narrow" panose="020B0606020202030204" pitchFamily="34" charset="0"/>
              </a:rPr>
              <a:t>skym údolím je pokračovaním Veľkej africkej priekopovej prepadliny</a:t>
            </a:r>
          </a:p>
          <a:p>
            <a:pPr lvl="1" eaLnBrk="1" hangingPunct="1">
              <a:spcBef>
                <a:spcPct val="10000"/>
              </a:spcBef>
            </a:pPr>
            <a:r>
              <a:rPr lang="sk-SK" altLang="sk-SK" sz="1800" b="1" dirty="0" err="1">
                <a:latin typeface="Arial Narrow" panose="020B0606020202030204" pitchFamily="34" charset="0"/>
              </a:rPr>
              <a:t>Galilejské</a:t>
            </a:r>
            <a:r>
              <a:rPr lang="sk-SK" altLang="sk-SK" sz="1800" b="1" dirty="0">
                <a:latin typeface="Arial Narrow" panose="020B0606020202030204" pitchFamily="34" charset="0"/>
              </a:rPr>
              <a:t> </a:t>
            </a:r>
            <a:r>
              <a:rPr lang="sk-SK" altLang="sk-SK" sz="1800" dirty="0">
                <a:latin typeface="Arial Narrow" panose="020B0606020202030204" pitchFamily="34" charset="0"/>
              </a:rPr>
              <a:t>(</a:t>
            </a:r>
            <a:r>
              <a:rPr lang="sk-SK" altLang="sk-SK" sz="1800" dirty="0" err="1">
                <a:latin typeface="Arial Narrow" panose="020B0606020202030204" pitchFamily="34" charset="0"/>
              </a:rPr>
              <a:t>Tiberiadské</a:t>
            </a:r>
            <a:r>
              <a:rPr lang="sk-SK" altLang="sk-SK" sz="1800" dirty="0">
                <a:latin typeface="Arial Narrow" panose="020B0606020202030204" pitchFamily="34" charset="0"/>
              </a:rPr>
              <a:t>/</a:t>
            </a:r>
            <a:r>
              <a:rPr lang="sk-SK" altLang="sk-SK" sz="1800" dirty="0" err="1">
                <a:latin typeface="Arial Narrow" panose="020B0606020202030204" pitchFamily="34" charset="0"/>
              </a:rPr>
              <a:t>Genezaretské</a:t>
            </a:r>
            <a:r>
              <a:rPr lang="sk-SK" altLang="sk-SK" sz="1800" dirty="0">
                <a:latin typeface="Arial Narrow" panose="020B0606020202030204" pitchFamily="34" charset="0"/>
              </a:rPr>
              <a:t>) jazero, najnižšie položené sladkovodné jazero na svete (-200 m), leží v Golanských výšinách, zdroj pitnej vody pre Izrael + zavlažovanie</a:t>
            </a:r>
          </a:p>
          <a:p>
            <a:pPr marL="457200" lvl="1" indent="0" eaLnBrk="1" hangingPunct="1">
              <a:spcBef>
                <a:spcPct val="10000"/>
              </a:spcBef>
              <a:buNone/>
            </a:pPr>
            <a:endParaRPr lang="sk-SK" altLang="sk-SK" sz="1800" dirty="0">
              <a:latin typeface="Arial Narrow" panose="020B0606020202030204" pitchFamily="34" charset="0"/>
            </a:endParaRPr>
          </a:p>
        </p:txBody>
      </p:sp>
      <p:grpSp>
        <p:nvGrpSpPr>
          <p:cNvPr id="2" name="Skupina 1"/>
          <p:cNvGrpSpPr/>
          <p:nvPr/>
        </p:nvGrpSpPr>
        <p:grpSpPr>
          <a:xfrm>
            <a:off x="4715287" y="692696"/>
            <a:ext cx="4356100" cy="2446337"/>
            <a:chOff x="4787900" y="4411663"/>
            <a:chExt cx="4356100" cy="2446337"/>
          </a:xfrm>
        </p:grpSpPr>
        <p:pic>
          <p:nvPicPr>
            <p:cNvPr id="8196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7900" y="4411663"/>
              <a:ext cx="4356100" cy="244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198" name="WordArt 6"/>
            <p:cNvSpPr>
              <a:spLocks noChangeArrowheads="1" noChangeShapeType="1" noTextEdit="1"/>
            </p:cNvSpPr>
            <p:nvPr/>
          </p:nvSpPr>
          <p:spPr bwMode="auto">
            <a:xfrm rot="-1996493">
              <a:off x="4859338" y="5084763"/>
              <a:ext cx="1171575" cy="361950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10800000"/>
                </a:avLst>
              </a:prstTxWarp>
            </a:bodyPr>
            <a:lstStyle/>
            <a:p>
              <a:pPr algn="ctr"/>
              <a:r>
                <a:rPr lang="en-GB" sz="20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Arial Black" panose="020B0A04020102020204" pitchFamily="34" charset="0"/>
                </a:rPr>
                <a:t>SLADKÁ</a:t>
              </a:r>
            </a:p>
          </p:txBody>
        </p:sp>
        <p:sp>
          <p:nvSpPr>
            <p:cNvPr id="8199" name="WordArt 7"/>
            <p:cNvSpPr>
              <a:spLocks noChangeArrowheads="1" noChangeShapeType="1" noTextEdit="1"/>
            </p:cNvSpPr>
            <p:nvPr/>
          </p:nvSpPr>
          <p:spPr bwMode="auto">
            <a:xfrm>
              <a:off x="6804025" y="4868863"/>
              <a:ext cx="1728788" cy="428625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11721000"/>
                </a:avLst>
              </a:prstTxWarp>
            </a:bodyPr>
            <a:lstStyle/>
            <a:p>
              <a:pPr algn="ctr"/>
              <a:r>
                <a:rPr lang="en-GB" sz="24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Arial Black" panose="020B0A04020102020204" pitchFamily="34" charset="0"/>
                </a:rPr>
                <a:t>SLANÁ</a:t>
              </a:r>
            </a:p>
          </p:txBody>
        </p:sp>
      </p:grpSp>
      <p:sp>
        <p:nvSpPr>
          <p:cNvPr id="3" name="AutoShape 4" descr="https://vietnamsoul.files.wordpress.com/2011/05/dead-se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AutoShape 6" descr="https://vietnamsoul.files.wordpress.com/2011/05/dead-sea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3964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5003800" cy="6858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1000"/>
              </a:spcBef>
            </a:pPr>
            <a:r>
              <a:rPr lang="sk-SK" altLang="sk-SK" sz="3600" b="1" dirty="0"/>
              <a:t>Bezodtokové jazerá</a:t>
            </a:r>
            <a:endParaRPr lang="en-GB" altLang="sk-SK" sz="3600" dirty="0"/>
          </a:p>
          <a:p>
            <a:pPr eaLnBrk="1" hangingPunct="1">
              <a:lnSpc>
                <a:spcPct val="90000"/>
              </a:lnSpc>
              <a:spcBef>
                <a:spcPts val="600"/>
              </a:spcBef>
            </a:pPr>
            <a:r>
              <a:rPr lang="sk-SK" altLang="sk-SK" sz="2400" dirty="0">
                <a:latin typeface="Arial Narrow" panose="020B0606020202030204" pitchFamily="34" charset="0"/>
              </a:rPr>
              <a:t>Kaspické more (jazero)</a:t>
            </a:r>
          </a:p>
          <a:p>
            <a:pPr lvl="1" eaLnBrk="1" hangingPunct="1">
              <a:lnSpc>
                <a:spcPct val="90000"/>
              </a:lnSpc>
              <a:spcBef>
                <a:spcPts val="600"/>
              </a:spcBef>
            </a:pPr>
            <a:r>
              <a:rPr lang="sk-SK" altLang="sk-SK" sz="1800" dirty="0" err="1">
                <a:latin typeface="Arial Narrow" panose="020B0606020202030204" pitchFamily="34" charset="0"/>
              </a:rPr>
              <a:t>najv</a:t>
            </a:r>
            <a:r>
              <a:rPr lang="sk-SK" altLang="sk-SK" sz="1800" dirty="0">
                <a:latin typeface="Arial Narrow" panose="020B0606020202030204" pitchFamily="34" charset="0"/>
              </a:rPr>
              <a:t>. jazero sveta: 376 000 km²</a:t>
            </a:r>
          </a:p>
          <a:p>
            <a:pPr lvl="1" eaLnBrk="1" hangingPunct="1">
              <a:lnSpc>
                <a:spcPct val="90000"/>
              </a:lnSpc>
              <a:spcBef>
                <a:spcPts val="600"/>
              </a:spcBef>
            </a:pPr>
            <a:r>
              <a:rPr lang="sk-SK" altLang="sk-SK" sz="1800" dirty="0">
                <a:latin typeface="Arial Narrow" panose="020B0606020202030204" pitchFamily="34" charset="0"/>
              </a:rPr>
              <a:t>v </a:t>
            </a:r>
            <a:r>
              <a:rPr lang="sk-SK" altLang="sk-SK" sz="1800" dirty="0" err="1">
                <a:latin typeface="Arial Narrow" panose="020B0606020202030204" pitchFamily="34" charset="0"/>
              </a:rPr>
              <a:t>Aralsko</a:t>
            </a:r>
            <a:r>
              <a:rPr lang="sk-SK" altLang="sk-SK" sz="1800" dirty="0">
                <a:latin typeface="Arial Narrow" panose="020B0606020202030204" pitchFamily="34" charset="0"/>
              </a:rPr>
              <a:t>-Kaspickej zníženine</a:t>
            </a:r>
          </a:p>
          <a:p>
            <a:pPr lvl="1" eaLnBrk="1" hangingPunct="1">
              <a:lnSpc>
                <a:spcPct val="90000"/>
              </a:lnSpc>
              <a:spcBef>
                <a:spcPts val="600"/>
              </a:spcBef>
            </a:pPr>
            <a:r>
              <a:rPr lang="sk-SK" altLang="sk-SK" sz="1800" dirty="0">
                <a:latin typeface="Arial Narrow" panose="020B0606020202030204" pitchFamily="34" charset="0"/>
              </a:rPr>
              <a:t>28 – 29 m pod hladinou mora</a:t>
            </a:r>
          </a:p>
          <a:p>
            <a:pPr lvl="1" eaLnBrk="1" hangingPunct="1">
              <a:lnSpc>
                <a:spcPct val="90000"/>
              </a:lnSpc>
              <a:spcBef>
                <a:spcPts val="600"/>
              </a:spcBef>
            </a:pPr>
            <a:r>
              <a:rPr lang="sk-SK" altLang="sk-SK" sz="1800" dirty="0">
                <a:latin typeface="Arial Narrow" panose="020B0606020202030204" pitchFamily="34" charset="0"/>
              </a:rPr>
              <a:t>cez Volgu, </a:t>
            </a:r>
            <a:r>
              <a:rPr lang="sk-SK" altLang="sk-SK" sz="1800" dirty="0" err="1">
                <a:latin typeface="Arial Narrow" panose="020B0606020202030204" pitchFamily="34" charset="0"/>
              </a:rPr>
              <a:t>Volgo</a:t>
            </a:r>
            <a:r>
              <a:rPr lang="sk-SK" altLang="sk-SK" sz="1800" dirty="0">
                <a:latin typeface="Arial Narrow" panose="020B0606020202030204" pitchFamily="34" charset="0"/>
              </a:rPr>
              <a:t>-Donský kanál a Don spojené s Azovským m.</a:t>
            </a:r>
          </a:p>
          <a:p>
            <a:pPr lvl="1" eaLnBrk="1" hangingPunct="1">
              <a:lnSpc>
                <a:spcPct val="90000"/>
              </a:lnSpc>
              <a:spcBef>
                <a:spcPts val="600"/>
              </a:spcBef>
            </a:pPr>
            <a:r>
              <a:rPr lang="sk-SK" altLang="sk-SK" sz="1800" dirty="0">
                <a:latin typeface="Arial Narrow" panose="020B0606020202030204" pitchFamily="34" charset="0"/>
              </a:rPr>
              <a:t>slané – </a:t>
            </a:r>
            <a:r>
              <a:rPr lang="sk-SK" altLang="sk-SK" sz="1800" dirty="0" err="1">
                <a:latin typeface="Arial Narrow" panose="020B0606020202030204" pitchFamily="34" charset="0"/>
              </a:rPr>
              <a:t>salinita</a:t>
            </a:r>
            <a:r>
              <a:rPr lang="sk-SK" altLang="sk-SK" sz="1800" dirty="0">
                <a:latin typeface="Arial Narrow" panose="020B0606020202030204" pitchFamily="34" charset="0"/>
              </a:rPr>
              <a:t> 1,2 % (asi 1/3 svet. oceánu)</a:t>
            </a:r>
          </a:p>
          <a:p>
            <a:pPr lvl="1" eaLnBrk="1" hangingPunct="1">
              <a:lnSpc>
                <a:spcPct val="90000"/>
              </a:lnSpc>
              <a:spcBef>
                <a:spcPts val="600"/>
              </a:spcBef>
            </a:pPr>
            <a:r>
              <a:rPr lang="sk-SK" altLang="sk-SK" sz="1800" dirty="0">
                <a:latin typeface="Arial Narrow" panose="020B0606020202030204" pitchFamily="34" charset="0"/>
              </a:rPr>
              <a:t>reliktné jazero (súčasť oceánu </a:t>
            </a:r>
            <a:r>
              <a:rPr lang="sk-SK" altLang="sk-SK" sz="1800" dirty="0" err="1">
                <a:latin typeface="Arial Narrow" panose="020B0606020202030204" pitchFamily="34" charset="0"/>
              </a:rPr>
              <a:t>Tethys</a:t>
            </a:r>
            <a:r>
              <a:rPr lang="sk-SK" altLang="sk-SK" sz="1800" dirty="0">
                <a:latin typeface="Arial Narrow" panose="020B0606020202030204" pitchFamily="34" charset="0"/>
              </a:rPr>
              <a:t>)</a:t>
            </a:r>
          </a:p>
          <a:p>
            <a:pPr lvl="1" eaLnBrk="1" hangingPunct="1">
              <a:lnSpc>
                <a:spcPct val="90000"/>
              </a:lnSpc>
              <a:spcBef>
                <a:spcPts val="600"/>
              </a:spcBef>
            </a:pPr>
            <a:r>
              <a:rPr lang="sk-SK" altLang="sk-SK" sz="1800" dirty="0">
                <a:latin typeface="Arial Narrow" panose="020B0606020202030204" pitchFamily="34" charset="0"/>
              </a:rPr>
              <a:t>hĺbka až 1025 m (priemer 187 m)</a:t>
            </a:r>
          </a:p>
          <a:p>
            <a:pPr lvl="1" eaLnBrk="1" hangingPunct="1">
              <a:lnSpc>
                <a:spcPct val="90000"/>
              </a:lnSpc>
              <a:spcBef>
                <a:spcPts val="600"/>
              </a:spcBef>
            </a:pPr>
            <a:r>
              <a:rPr lang="sk-SK" altLang="sk-SK" sz="1800" dirty="0">
                <a:latin typeface="Arial Narrow" panose="020B0606020202030204" pitchFamily="34" charset="0"/>
              </a:rPr>
              <a:t>s-j: 1030 km; v-z: 435 km</a:t>
            </a:r>
          </a:p>
          <a:p>
            <a:pPr lvl="1" eaLnBrk="1" hangingPunct="1">
              <a:lnSpc>
                <a:spcPct val="90000"/>
              </a:lnSpc>
              <a:spcBef>
                <a:spcPts val="600"/>
              </a:spcBef>
            </a:pPr>
            <a:r>
              <a:rPr lang="sk-SK" altLang="sk-SK" sz="1800" dirty="0">
                <a:latin typeface="Arial Narrow" panose="020B0606020202030204" pitchFamily="34" charset="0"/>
              </a:rPr>
              <a:t>rozloha povodia 3 500 000 km²</a:t>
            </a:r>
          </a:p>
          <a:p>
            <a:pPr lvl="1" eaLnBrk="1" hangingPunct="1">
              <a:lnSpc>
                <a:spcPct val="90000"/>
              </a:lnSpc>
              <a:spcBef>
                <a:spcPts val="600"/>
              </a:spcBef>
            </a:pPr>
            <a:r>
              <a:rPr lang="sk-SK" altLang="sk-SK" sz="1800" dirty="0">
                <a:latin typeface="Arial Narrow" panose="020B0606020202030204" pitchFamily="34" charset="0"/>
              </a:rPr>
              <a:t>dĺžka pobrežia asi 7000 km</a:t>
            </a:r>
          </a:p>
          <a:p>
            <a:pPr lvl="1" eaLnBrk="1" hangingPunct="1">
              <a:lnSpc>
                <a:spcPct val="90000"/>
              </a:lnSpc>
              <a:spcBef>
                <a:spcPts val="600"/>
              </a:spcBef>
            </a:pPr>
            <a:r>
              <a:rPr lang="sk-SK" altLang="sk-SK" sz="1800" dirty="0">
                <a:latin typeface="Arial Narrow" panose="020B0606020202030204" pitchFamily="34" charset="0"/>
              </a:rPr>
              <a:t>Rusko, Kazachstan, Turkménsko, </a:t>
            </a:r>
            <a:r>
              <a:rPr lang="en-GB" altLang="sk-SK" sz="1800" dirty="0">
                <a:latin typeface="Arial Narrow" panose="020B0606020202030204" pitchFamily="34" charset="0"/>
              </a:rPr>
              <a:t/>
            </a:r>
            <a:br>
              <a:rPr lang="en-GB" altLang="sk-SK" sz="1800" dirty="0">
                <a:latin typeface="Arial Narrow" panose="020B0606020202030204" pitchFamily="34" charset="0"/>
              </a:rPr>
            </a:br>
            <a:r>
              <a:rPr lang="sk-SK" altLang="sk-SK" sz="1800" dirty="0">
                <a:latin typeface="Arial Narrow" panose="020B0606020202030204" pitchFamily="34" charset="0"/>
              </a:rPr>
              <a:t>Azerbajdžan a Irán</a:t>
            </a:r>
          </a:p>
          <a:p>
            <a:pPr lvl="1" eaLnBrk="1" hangingPunct="1">
              <a:lnSpc>
                <a:spcPct val="90000"/>
              </a:lnSpc>
              <a:spcBef>
                <a:spcPts val="600"/>
              </a:spcBef>
            </a:pPr>
            <a:r>
              <a:rPr lang="sk-SK" altLang="sk-SK" sz="1800" dirty="0">
                <a:latin typeface="Arial Narrow" panose="020B0606020202030204" pitchFamily="34" charset="0"/>
              </a:rPr>
              <a:t>bohaté zásoby ropy a zemného plynu =&gt; problémy s hranicami</a:t>
            </a:r>
          </a:p>
          <a:p>
            <a:pPr lvl="1" eaLnBrk="1" hangingPunct="1">
              <a:lnSpc>
                <a:spcPct val="90000"/>
              </a:lnSpc>
              <a:spcBef>
                <a:spcPts val="600"/>
              </a:spcBef>
            </a:pPr>
            <a:r>
              <a:rPr lang="sk-SK" altLang="sk-SK" sz="1800" dirty="0">
                <a:latin typeface="Arial Narrow" panose="020B0606020202030204" pitchFamily="34" charset="0"/>
              </a:rPr>
              <a:t>prístavy: </a:t>
            </a:r>
            <a:r>
              <a:rPr lang="sk-SK" altLang="sk-SK" sz="1800" dirty="0" err="1">
                <a:latin typeface="Arial Narrow" panose="020B0606020202030204" pitchFamily="34" charset="0"/>
              </a:rPr>
              <a:t>Astrachaň</a:t>
            </a:r>
            <a:r>
              <a:rPr lang="sk-SK" altLang="sk-SK" sz="1800" dirty="0">
                <a:latin typeface="Arial Narrow" panose="020B0606020202030204" pitchFamily="34" charset="0"/>
              </a:rPr>
              <a:t> (RUS-Európa), Baku (AZR), Machačkala (RUS), </a:t>
            </a:r>
            <a:r>
              <a:rPr lang="sk-SK" altLang="sk-SK" sz="1800" dirty="0" err="1">
                <a:latin typeface="Arial Narrow" panose="020B0606020202030204" pitchFamily="34" charset="0"/>
              </a:rPr>
              <a:t>Aktau</a:t>
            </a:r>
            <a:r>
              <a:rPr lang="sk-SK" altLang="sk-SK" sz="1800" dirty="0">
                <a:latin typeface="Arial Narrow" panose="020B0606020202030204" pitchFamily="34" charset="0"/>
              </a:rPr>
              <a:t> (KAZ), </a:t>
            </a:r>
            <a:r>
              <a:rPr lang="sk-SK" altLang="sk-SK" sz="1800" dirty="0" err="1">
                <a:latin typeface="Arial Narrow" panose="020B0606020202030204" pitchFamily="34" charset="0"/>
              </a:rPr>
              <a:t>Turkmenbaši</a:t>
            </a:r>
            <a:r>
              <a:rPr lang="sk-SK" altLang="sk-SK" sz="1800" dirty="0">
                <a:latin typeface="Arial Narrow" panose="020B0606020202030204" pitchFamily="34" charset="0"/>
              </a:rPr>
              <a:t> (</a:t>
            </a:r>
            <a:r>
              <a:rPr lang="sk-SK" altLang="sk-SK" sz="1800" dirty="0" err="1">
                <a:latin typeface="Arial Narrow" panose="020B0606020202030204" pitchFamily="34" charset="0"/>
              </a:rPr>
              <a:t>Krasnovodsk</a:t>
            </a:r>
            <a:r>
              <a:rPr lang="sk-SK" altLang="sk-SK" sz="1800" dirty="0">
                <a:latin typeface="Arial Narrow" panose="020B0606020202030204" pitchFamily="34" charset="0"/>
              </a:rPr>
              <a:t> – TRK);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0"/>
            <a:ext cx="4064000" cy="407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500438"/>
            <a:ext cx="2617788" cy="335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00635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6516216" cy="6858000"/>
          </a:xfrm>
        </p:spPr>
        <p:txBody>
          <a:bodyPr lIns="0" rIns="36000"/>
          <a:lstStyle/>
          <a:p>
            <a:pPr eaLnBrk="1" hangingPunct="1">
              <a:lnSpc>
                <a:spcPct val="90000"/>
              </a:lnSpc>
            </a:pPr>
            <a:r>
              <a:rPr lang="sk-SK" altLang="sk-SK" sz="3000" b="1" dirty="0"/>
              <a:t>Jazerá s napojením na oceán</a:t>
            </a:r>
            <a:endParaRPr lang="sk-SK" altLang="sk-SK" sz="3000" dirty="0"/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sk-SK" altLang="sk-SK" sz="2400" dirty="0"/>
              <a:t>Bajkalské jazero</a:t>
            </a: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sk-SK" altLang="sk-SK" sz="2000" dirty="0">
                <a:latin typeface="Arial Narrow" panose="020B0606020202030204" pitchFamily="34" charset="0"/>
              </a:rPr>
              <a:t>objemovo najväčšie, najhlbšie a najstaršie sladkovodné jazero Zeme</a:t>
            </a: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sk-SK" altLang="sk-SK" sz="2000" dirty="0">
                <a:latin typeface="Arial Narrow" panose="020B0606020202030204" pitchFamily="34" charset="0"/>
              </a:rPr>
              <a:t>plochou druhé najväčšie v Ázii</a:t>
            </a: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sk-SK" altLang="sk-SK" sz="2000" dirty="0">
                <a:latin typeface="Arial Narrow" panose="020B0606020202030204" pitchFamily="34" charset="0"/>
              </a:rPr>
              <a:t>obrovský zdroj pitnej vody, avšak začína mať problémy </a:t>
            </a:r>
            <a:br>
              <a:rPr lang="sk-SK" altLang="sk-SK" sz="2000" dirty="0">
                <a:latin typeface="Arial Narrow" panose="020B0606020202030204" pitchFamily="34" charset="0"/>
              </a:rPr>
            </a:br>
            <a:r>
              <a:rPr lang="sk-SK" altLang="sk-SK" sz="2000" dirty="0">
                <a:latin typeface="Arial Narrow" panose="020B0606020202030204" pitchFamily="34" charset="0"/>
              </a:rPr>
              <a:t>so znečistením </a:t>
            </a: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sk-SK" altLang="sk-SK" sz="2000" dirty="0">
                <a:latin typeface="Arial Narrow" panose="020B0606020202030204" pitchFamily="34" charset="0"/>
              </a:rPr>
              <a:t>jediná odtoková rieka </a:t>
            </a:r>
            <a:r>
              <a:rPr lang="sk-SK" altLang="sk-SK" sz="2000" b="1" dirty="0" err="1">
                <a:latin typeface="Arial Narrow" panose="020B0606020202030204" pitchFamily="34" charset="0"/>
              </a:rPr>
              <a:t>Angara</a:t>
            </a:r>
            <a:r>
              <a:rPr lang="sk-SK" altLang="sk-SK" sz="2000" dirty="0">
                <a:latin typeface="Arial Narrow" panose="020B0606020202030204" pitchFamily="34" charset="0"/>
              </a:rPr>
              <a:t>, sa vlieva do Jeniseju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endParaRPr lang="sk-SK" altLang="sk-SK" sz="2400" dirty="0">
              <a:latin typeface="+mj-lt"/>
            </a:endParaRP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endParaRPr lang="sk-SK" altLang="sk-SK" sz="2400" dirty="0">
              <a:latin typeface="+mj-lt"/>
            </a:endParaRP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endParaRPr lang="sk-SK" altLang="sk-SK" sz="2400" dirty="0">
              <a:latin typeface="+mj-lt"/>
            </a:endParaRP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endParaRPr lang="sk-SK" altLang="sk-SK" sz="2400" dirty="0">
              <a:latin typeface="+mj-lt"/>
            </a:endParaRP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endParaRPr lang="sk-SK" altLang="sk-SK" sz="2400" dirty="0">
              <a:latin typeface="+mj-lt"/>
            </a:endParaRP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endParaRPr lang="sk-SK" altLang="sk-SK" sz="2400" dirty="0">
              <a:latin typeface="+mj-lt"/>
            </a:endParaRP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sk-SK" altLang="sk-SK" sz="2400" dirty="0" err="1">
                <a:latin typeface="+mj-lt"/>
              </a:rPr>
              <a:t>Sevan</a:t>
            </a:r>
            <a:endParaRPr lang="sk-SK" altLang="sk-SK" sz="2400" dirty="0">
              <a:latin typeface="+mj-lt"/>
            </a:endParaRP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sk-SK" altLang="sk-SK" sz="2000" dirty="0">
                <a:latin typeface="Arial Narrow" panose="020B0606020202030204" pitchFamily="34" charset="0"/>
              </a:rPr>
              <a:t>Arménsko, medzi Arménskou vysočinou a Malým Kaukazom</a:t>
            </a: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sk-SK" altLang="sk-SK" sz="2000" dirty="0">
                <a:latin typeface="Arial Narrow" panose="020B0606020202030204" pitchFamily="34" charset="0"/>
              </a:rPr>
              <a:t>najväčšie v regióne Kaukazu</a:t>
            </a: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sk-SK" altLang="sk-SK" sz="20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pre zväčšenie hydroenergetického potenciálu vody z jazera je sem tunelom privádzaná voda z rieky </a:t>
            </a:r>
            <a:r>
              <a:rPr lang="sk-SK" altLang="sk-SK" sz="2000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Arpa</a:t>
            </a:r>
            <a:endParaRPr lang="en-GB" altLang="sk-SK" sz="2000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en-GB" altLang="sk-SK" sz="20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mono </a:t>
            </a:r>
            <a:r>
              <a:rPr lang="en-GB" altLang="sk-SK" sz="2000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prítokov</a:t>
            </a:r>
            <a:r>
              <a:rPr lang="en-GB" altLang="sk-SK" sz="20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, </a:t>
            </a:r>
            <a:r>
              <a:rPr lang="en-GB" altLang="sk-SK" sz="2000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odtok</a:t>
            </a:r>
            <a:r>
              <a:rPr lang="en-GB" altLang="sk-SK" sz="20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GB" altLang="sk-SK" sz="2000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riekou</a:t>
            </a:r>
            <a:r>
              <a:rPr lang="en-GB" altLang="sk-SK" sz="20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GB" altLang="sk-SK" sz="2000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Hrazdan</a:t>
            </a:r>
            <a:r>
              <a:rPr lang="en-GB" altLang="sk-SK" sz="20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, </a:t>
            </a:r>
            <a:r>
              <a:rPr lang="en-GB" altLang="sk-SK" sz="2000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prítok</a:t>
            </a:r>
            <a:r>
              <a:rPr lang="en-GB" altLang="sk-SK" sz="20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GB" altLang="sk-SK" sz="2000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rieky</a:t>
            </a:r>
            <a:r>
              <a:rPr lang="en-GB" altLang="sk-SK" sz="20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GB" altLang="sk-SK" sz="2000" dirty="0">
                <a:latin typeface="Arial Narrow" panose="020B0606020202030204" pitchFamily="34" charset="0"/>
              </a:rPr>
              <a:t>Kura</a:t>
            </a:r>
            <a:endParaRPr lang="sk-SK" altLang="sk-SK" sz="2000" dirty="0">
              <a:latin typeface="Arial Narrow" panose="020B0606020202030204" pitchFamily="34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19050"/>
            <a:ext cx="2951162" cy="196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913" y="1989138"/>
            <a:ext cx="2935287" cy="302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52235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altLang="sk-SK"/>
              <a:t>Klíma</a:t>
            </a: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268413"/>
            <a:ext cx="4751387" cy="342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6" name="Line 4"/>
          <p:cNvSpPr>
            <a:spLocks noChangeShapeType="1"/>
          </p:cNvSpPr>
          <p:nvPr/>
        </p:nvSpPr>
        <p:spPr bwMode="auto">
          <a:xfrm flipV="1">
            <a:off x="1908175" y="1268413"/>
            <a:ext cx="338455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8437" name="Line 5"/>
          <p:cNvSpPr>
            <a:spLocks noChangeShapeType="1"/>
          </p:cNvSpPr>
          <p:nvPr/>
        </p:nvSpPr>
        <p:spPr bwMode="auto">
          <a:xfrm flipV="1">
            <a:off x="2339975" y="1557338"/>
            <a:ext cx="2952750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8438" name="Line 6"/>
          <p:cNvSpPr>
            <a:spLocks noChangeShapeType="1"/>
          </p:cNvSpPr>
          <p:nvPr/>
        </p:nvSpPr>
        <p:spPr bwMode="auto">
          <a:xfrm flipV="1">
            <a:off x="1042988" y="1989138"/>
            <a:ext cx="424815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8439" name="Line 7"/>
          <p:cNvSpPr>
            <a:spLocks noChangeShapeType="1"/>
          </p:cNvSpPr>
          <p:nvPr/>
        </p:nvSpPr>
        <p:spPr bwMode="auto">
          <a:xfrm flipV="1">
            <a:off x="3276600" y="1989138"/>
            <a:ext cx="2016125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8440" name="Line 8"/>
          <p:cNvSpPr>
            <a:spLocks noChangeShapeType="1"/>
          </p:cNvSpPr>
          <p:nvPr/>
        </p:nvSpPr>
        <p:spPr bwMode="auto">
          <a:xfrm>
            <a:off x="1908175" y="2420938"/>
            <a:ext cx="3455988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8441" name="Line 9"/>
          <p:cNvSpPr>
            <a:spLocks noChangeShapeType="1"/>
          </p:cNvSpPr>
          <p:nvPr/>
        </p:nvSpPr>
        <p:spPr bwMode="auto">
          <a:xfrm flipV="1">
            <a:off x="3059113" y="2708275"/>
            <a:ext cx="2305050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8442" name="Line 10"/>
          <p:cNvSpPr>
            <a:spLocks noChangeShapeType="1"/>
          </p:cNvSpPr>
          <p:nvPr/>
        </p:nvSpPr>
        <p:spPr bwMode="auto">
          <a:xfrm>
            <a:off x="1763713" y="2565400"/>
            <a:ext cx="3600450" cy="935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8443" name="Line 11"/>
          <p:cNvSpPr>
            <a:spLocks noChangeShapeType="1"/>
          </p:cNvSpPr>
          <p:nvPr/>
        </p:nvSpPr>
        <p:spPr bwMode="auto">
          <a:xfrm>
            <a:off x="1187450" y="3357563"/>
            <a:ext cx="4105275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8444" name="Line 12"/>
          <p:cNvSpPr>
            <a:spLocks noChangeShapeType="1"/>
          </p:cNvSpPr>
          <p:nvPr/>
        </p:nvSpPr>
        <p:spPr bwMode="auto">
          <a:xfrm>
            <a:off x="3132138" y="3213100"/>
            <a:ext cx="2160587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8445" name="Line 13"/>
          <p:cNvSpPr>
            <a:spLocks noChangeShapeType="1"/>
          </p:cNvSpPr>
          <p:nvPr/>
        </p:nvSpPr>
        <p:spPr bwMode="auto">
          <a:xfrm>
            <a:off x="2411413" y="3500438"/>
            <a:ext cx="2952750" cy="1081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8446" name="Line 14"/>
          <p:cNvSpPr>
            <a:spLocks noChangeShapeType="1"/>
          </p:cNvSpPr>
          <p:nvPr/>
        </p:nvSpPr>
        <p:spPr bwMode="auto">
          <a:xfrm>
            <a:off x="2843213" y="3500438"/>
            <a:ext cx="2449512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8447" name="Line 15"/>
          <p:cNvSpPr>
            <a:spLocks noChangeShapeType="1"/>
          </p:cNvSpPr>
          <p:nvPr/>
        </p:nvSpPr>
        <p:spPr bwMode="auto">
          <a:xfrm>
            <a:off x="3059113" y="4076700"/>
            <a:ext cx="2233612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8448" name="Text Box 16"/>
          <p:cNvSpPr txBox="1">
            <a:spLocks noChangeArrowheads="1"/>
          </p:cNvSpPr>
          <p:nvPr/>
        </p:nvSpPr>
        <p:spPr bwMode="auto">
          <a:xfrm>
            <a:off x="5292725" y="1052513"/>
            <a:ext cx="33115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k-SK" altLang="sk-SK" sz="1800" dirty="0">
                <a:solidFill>
                  <a:srgbClr val="000000"/>
                </a:solidFill>
              </a:rPr>
              <a:t>arktická (polárna) </a:t>
            </a:r>
            <a:r>
              <a:rPr lang="sk-SK" altLang="sk-SK" sz="1800" dirty="0" err="1">
                <a:solidFill>
                  <a:srgbClr val="000000"/>
                </a:solidFill>
              </a:rPr>
              <a:t>oblas</a:t>
            </a:r>
            <a:r>
              <a:rPr lang="en-GB" altLang="sk-SK" sz="1800" dirty="0">
                <a:solidFill>
                  <a:srgbClr val="000000"/>
                </a:solidFill>
              </a:rPr>
              <a:t>ť</a:t>
            </a:r>
            <a:endParaRPr lang="sk-SK" altLang="sk-SK" sz="1800" dirty="0">
              <a:solidFill>
                <a:srgbClr val="000000"/>
              </a:solidFill>
            </a:endParaRPr>
          </a:p>
        </p:txBody>
      </p:sp>
      <p:sp>
        <p:nvSpPr>
          <p:cNvPr id="18449" name="Text Box 17"/>
          <p:cNvSpPr txBox="1">
            <a:spLocks noChangeArrowheads="1"/>
          </p:cNvSpPr>
          <p:nvPr/>
        </p:nvSpPr>
        <p:spPr bwMode="auto">
          <a:xfrm>
            <a:off x="5292725" y="1341438"/>
            <a:ext cx="295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k-SK" altLang="sk-SK" sz="1800">
                <a:solidFill>
                  <a:srgbClr val="000000"/>
                </a:solidFill>
              </a:rPr>
              <a:t>subarktická kontinentálna</a:t>
            </a:r>
          </a:p>
        </p:txBody>
      </p:sp>
      <p:sp>
        <p:nvSpPr>
          <p:cNvPr id="18450" name="Text Box 18"/>
          <p:cNvSpPr txBox="1">
            <a:spLocks noChangeArrowheads="1"/>
          </p:cNvSpPr>
          <p:nvPr/>
        </p:nvSpPr>
        <p:spPr bwMode="auto">
          <a:xfrm>
            <a:off x="5292725" y="1773238"/>
            <a:ext cx="295116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sk-SK" sz="1800" dirty="0" err="1">
                <a:solidFill>
                  <a:srgbClr val="000000"/>
                </a:solidFill>
              </a:rPr>
              <a:t>mierna</a:t>
            </a:r>
            <a:r>
              <a:rPr lang="en-GB" altLang="sk-SK" sz="1800" dirty="0">
                <a:solidFill>
                  <a:srgbClr val="000000"/>
                </a:solidFill>
              </a:rPr>
              <a:t> </a:t>
            </a:r>
            <a:r>
              <a:rPr lang="en-GB" altLang="sk-SK" sz="1800" dirty="0" err="1">
                <a:solidFill>
                  <a:srgbClr val="000000"/>
                </a:solidFill>
              </a:rPr>
              <a:t>prechodná</a:t>
            </a:r>
            <a:endParaRPr lang="sk-SK" altLang="sk-SK" sz="1800" dirty="0">
              <a:solidFill>
                <a:srgbClr val="000000"/>
              </a:solidFill>
            </a:endParaRPr>
          </a:p>
        </p:txBody>
      </p:sp>
      <p:sp>
        <p:nvSpPr>
          <p:cNvPr id="18451" name="Text Box 19"/>
          <p:cNvSpPr txBox="1">
            <a:spLocks noChangeArrowheads="1"/>
          </p:cNvSpPr>
          <p:nvPr/>
        </p:nvSpPr>
        <p:spPr bwMode="auto">
          <a:xfrm>
            <a:off x="5292725" y="2492375"/>
            <a:ext cx="35274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k-SK" altLang="sk-SK" sz="1800" dirty="0">
                <a:solidFill>
                  <a:srgbClr val="000000"/>
                </a:solidFill>
              </a:rPr>
              <a:t>mierna </a:t>
            </a:r>
            <a:r>
              <a:rPr lang="sk-SK" altLang="sk-SK" sz="1800" dirty="0" err="1">
                <a:solidFill>
                  <a:srgbClr val="000000"/>
                </a:solidFill>
              </a:rPr>
              <a:t>semiarídna</a:t>
            </a:r>
            <a:endParaRPr lang="sk-SK" altLang="sk-SK" sz="1800" dirty="0">
              <a:solidFill>
                <a:srgbClr val="000000"/>
              </a:solidFill>
            </a:endParaRPr>
          </a:p>
        </p:txBody>
      </p:sp>
      <p:sp>
        <p:nvSpPr>
          <p:cNvPr id="18452" name="Text Box 20"/>
          <p:cNvSpPr txBox="1">
            <a:spLocks noChangeArrowheads="1"/>
          </p:cNvSpPr>
          <p:nvPr/>
        </p:nvSpPr>
        <p:spPr bwMode="auto">
          <a:xfrm>
            <a:off x="5292725" y="3278188"/>
            <a:ext cx="35274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k-SK" altLang="sk-SK" sz="1800" dirty="0">
                <a:solidFill>
                  <a:srgbClr val="000000"/>
                </a:solidFill>
              </a:rPr>
              <a:t>mierna </a:t>
            </a:r>
            <a:r>
              <a:rPr lang="sk-SK" altLang="sk-SK" sz="1800" dirty="0" err="1">
                <a:solidFill>
                  <a:srgbClr val="000000"/>
                </a:solidFill>
              </a:rPr>
              <a:t>arídna</a:t>
            </a:r>
            <a:endParaRPr lang="sk-SK" altLang="sk-SK" sz="1800" dirty="0">
              <a:solidFill>
                <a:srgbClr val="000000"/>
              </a:solidFill>
            </a:endParaRPr>
          </a:p>
        </p:txBody>
      </p:sp>
      <p:sp>
        <p:nvSpPr>
          <p:cNvPr id="18453" name="Text Box 21"/>
          <p:cNvSpPr txBox="1">
            <a:spLocks noChangeArrowheads="1"/>
          </p:cNvSpPr>
          <p:nvPr/>
        </p:nvSpPr>
        <p:spPr bwMode="auto">
          <a:xfrm>
            <a:off x="5291138" y="3567113"/>
            <a:ext cx="28813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k-SK" altLang="sk-SK" sz="1800">
                <a:solidFill>
                  <a:srgbClr val="000000"/>
                </a:solidFill>
              </a:rPr>
              <a:t>subtropická vlhká</a:t>
            </a:r>
          </a:p>
        </p:txBody>
      </p:sp>
      <p:sp>
        <p:nvSpPr>
          <p:cNvPr id="18454" name="Text Box 22"/>
          <p:cNvSpPr txBox="1">
            <a:spLocks noChangeArrowheads="1"/>
          </p:cNvSpPr>
          <p:nvPr/>
        </p:nvSpPr>
        <p:spPr bwMode="auto">
          <a:xfrm>
            <a:off x="5292725" y="4437063"/>
            <a:ext cx="35274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k-SK" altLang="sk-SK" sz="1800" dirty="0" err="1">
                <a:solidFill>
                  <a:srgbClr val="000000"/>
                </a:solidFill>
              </a:rPr>
              <a:t>subekvatoriálna</a:t>
            </a:r>
            <a:r>
              <a:rPr lang="sk-SK" altLang="sk-SK" sz="1800" dirty="0">
                <a:solidFill>
                  <a:srgbClr val="000000"/>
                </a:solidFill>
              </a:rPr>
              <a:t> a ekvatoriálna</a:t>
            </a:r>
          </a:p>
        </p:txBody>
      </p:sp>
      <p:sp>
        <p:nvSpPr>
          <p:cNvPr id="18455" name="Text Box 23"/>
          <p:cNvSpPr txBox="1">
            <a:spLocks noChangeArrowheads="1"/>
          </p:cNvSpPr>
          <p:nvPr/>
        </p:nvSpPr>
        <p:spPr bwMode="auto">
          <a:xfrm>
            <a:off x="5292725" y="4005263"/>
            <a:ext cx="28813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k-SK" altLang="sk-SK" sz="1800" dirty="0">
                <a:solidFill>
                  <a:srgbClr val="000000"/>
                </a:solidFill>
              </a:rPr>
              <a:t>tropická (</a:t>
            </a:r>
            <a:r>
              <a:rPr lang="sk-SK" altLang="sk-SK" sz="1800" dirty="0" err="1">
                <a:solidFill>
                  <a:srgbClr val="000000"/>
                </a:solidFill>
              </a:rPr>
              <a:t>arídna</a:t>
            </a:r>
            <a:r>
              <a:rPr lang="sk-SK" altLang="sk-SK" sz="1800" dirty="0">
                <a:solidFill>
                  <a:srgbClr val="000000"/>
                </a:solidFill>
              </a:rPr>
              <a:t>, suchá)</a:t>
            </a:r>
          </a:p>
        </p:txBody>
      </p:sp>
      <p:sp>
        <p:nvSpPr>
          <p:cNvPr id="18456" name="Text Box 24"/>
          <p:cNvSpPr txBox="1">
            <a:spLocks noChangeArrowheads="1"/>
          </p:cNvSpPr>
          <p:nvPr/>
        </p:nvSpPr>
        <p:spPr bwMode="auto">
          <a:xfrm>
            <a:off x="0" y="4797425"/>
            <a:ext cx="9144000" cy="249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sk-SK" sz="2400" dirty="0">
                <a:solidFill>
                  <a:srgbClr val="000000"/>
                </a:solidFill>
              </a:rPr>
              <a:t> </a:t>
            </a:r>
            <a:r>
              <a:rPr lang="sk-SK" altLang="sk-SK" sz="2400" dirty="0">
                <a:solidFill>
                  <a:srgbClr val="000000"/>
                </a:solidFill>
                <a:latin typeface="Arial Narrow" panose="020B0606020202030204" pitchFamily="34" charset="0"/>
              </a:rPr>
              <a:t>Hornatý reliéf bráni prúdeniu oceánskeho vzduchu </a:t>
            </a:r>
            <a:r>
              <a:rPr lang="en-GB" altLang="sk-SK" sz="24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hlboko</a:t>
            </a:r>
            <a:r>
              <a:rPr lang="en-GB" altLang="sk-SK" sz="2400" dirty="0">
                <a:solidFill>
                  <a:srgbClr val="000000"/>
                </a:solidFill>
                <a:latin typeface="Arial Narrow" panose="020B0606020202030204" pitchFamily="34" charset="0"/>
              </a:rPr>
              <a:t> do </a:t>
            </a:r>
            <a:r>
              <a:rPr lang="en-GB" altLang="sk-SK" sz="24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vnútrozemia</a:t>
            </a:r>
            <a:r>
              <a:rPr lang="en-GB" altLang="sk-SK" sz="24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sk-SK" altLang="sk-SK" sz="2400" dirty="0">
                <a:solidFill>
                  <a:srgbClr val="000000"/>
                </a:solidFill>
                <a:latin typeface="Arial Narrow" panose="020B0606020202030204" pitchFamily="34" charset="0"/>
              </a:rPr>
              <a:t/>
            </a:r>
            <a:br>
              <a:rPr lang="sk-SK" altLang="sk-SK" sz="2400" dirty="0">
                <a:solidFill>
                  <a:srgbClr val="000000"/>
                </a:solidFill>
                <a:latin typeface="Arial Narrow" panose="020B0606020202030204" pitchFamily="34" charset="0"/>
              </a:rPr>
            </a:br>
            <a:r>
              <a:rPr lang="sk-SK" altLang="sk-SK" sz="2400" dirty="0">
                <a:solidFill>
                  <a:srgbClr val="000000"/>
                </a:solidFill>
                <a:latin typeface="Arial Narrow" panose="020B0606020202030204" pitchFamily="34" charset="0"/>
              </a:rPr>
              <a:t>   </a:t>
            </a:r>
            <a:r>
              <a:rPr lang="en-GB" altLang="sk-SK" sz="2400" dirty="0">
                <a:solidFill>
                  <a:srgbClr val="000000"/>
                </a:solidFill>
                <a:latin typeface="Arial Narrow" panose="020B0606020202030204" pitchFamily="34" charset="0"/>
              </a:rPr>
              <a:t>od </a:t>
            </a:r>
            <a:r>
              <a:rPr lang="en-GB" altLang="sk-SK" sz="24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všetkých</a:t>
            </a:r>
            <a:r>
              <a:rPr lang="en-GB" altLang="sk-SK" sz="24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en-GB" altLang="sk-SK" sz="24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oceánov</a:t>
            </a:r>
            <a:r>
              <a:rPr lang="en-GB" altLang="sk-SK" sz="24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en-GB" altLang="sk-SK" sz="24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okrem</a:t>
            </a:r>
            <a:r>
              <a:rPr lang="en-GB" altLang="sk-SK" sz="24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en-GB" altLang="sk-SK" sz="24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Severného</a:t>
            </a:r>
            <a:r>
              <a:rPr lang="en-GB" altLang="sk-SK" sz="24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en-GB" altLang="sk-SK" sz="24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ľadového</a:t>
            </a:r>
            <a:r>
              <a:rPr lang="en-GB" altLang="sk-SK" sz="2400" dirty="0">
                <a:solidFill>
                  <a:srgbClr val="000000"/>
                </a:solidFill>
                <a:latin typeface="Arial Narrow" panose="020B0606020202030204" pitchFamily="34" charset="0"/>
              </a:rPr>
              <a:t>.</a:t>
            </a:r>
            <a:endParaRPr lang="sk-SK" altLang="sk-SK" sz="240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GB" altLang="sk-SK" sz="24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sk-SK" altLang="sk-SK" sz="2400" dirty="0">
                <a:solidFill>
                  <a:srgbClr val="000000"/>
                </a:solidFill>
                <a:latin typeface="Arial Narrow" panose="020B0606020202030204" pitchFamily="34" charset="0"/>
              </a:rPr>
              <a:t>Studený a suchý arktický vzduch preniká po nížinách hlboko na juh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sk-SK" sz="24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sk-SK" altLang="sk-SK" sz="2400" dirty="0">
                <a:solidFill>
                  <a:srgbClr val="000000"/>
                </a:solidFill>
                <a:latin typeface="Arial Narrow" panose="020B0606020202030204" pitchFamily="34" charset="0"/>
              </a:rPr>
              <a:t>Tropický vzduch len po rovnobežkové pásmo pohorí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sk-SK" altLang="sk-SK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88883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http://unique-vacation.com/wp-content/uploads/2014/07/fij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5550" y="10039"/>
            <a:ext cx="12521984" cy="6847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lokTextu 1"/>
          <p:cNvSpPr txBox="1"/>
          <p:nvPr/>
        </p:nvSpPr>
        <p:spPr>
          <a:xfrm>
            <a:off x="6647283" y="6093296"/>
            <a:ext cx="4649030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sk-SK" sz="3500" dirty="0">
                <a:solidFill>
                  <a:schemeClr val="bg1"/>
                </a:solidFill>
                <a:latin typeface="Arial"/>
              </a:rPr>
              <a:t>ďakujem za pozornosť</a:t>
            </a:r>
          </a:p>
        </p:txBody>
      </p:sp>
    </p:spTree>
    <p:extLst>
      <p:ext uri="{BB962C8B-B14F-4D97-AF65-F5344CB8AC3E}">
        <p14:creationId xmlns:p14="http://schemas.microsoft.com/office/powerpoint/2010/main" val="12424518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229600" cy="981075"/>
          </a:xfrm>
        </p:spPr>
        <p:txBody>
          <a:bodyPr/>
          <a:lstStyle/>
          <a:p>
            <a:pPr algn="l" eaLnBrk="1" hangingPunct="1"/>
            <a:r>
              <a:rPr lang="sk-SK" altLang="sk-SK">
                <a:solidFill>
                  <a:schemeClr val="bg1"/>
                </a:solidFill>
              </a:rPr>
              <a:t>Základné fakty</a:t>
            </a:r>
          </a:p>
        </p:txBody>
      </p:sp>
      <p:sp>
        <p:nvSpPr>
          <p:cNvPr id="16388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0" y="908050"/>
            <a:ext cx="5364088" cy="59499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sk-SK" altLang="sk-SK" dirty="0">
                <a:solidFill>
                  <a:schemeClr val="bg1"/>
                </a:solidFill>
                <a:latin typeface="Arial Narrow" panose="020B0606020202030204" pitchFamily="34" charset="0"/>
              </a:rPr>
              <a:t>rozloha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dirty="0">
                <a:solidFill>
                  <a:schemeClr val="bg1"/>
                </a:solidFill>
                <a:latin typeface="Arial Narrow" panose="020B0606020202030204" pitchFamily="34" charset="0"/>
              </a:rPr>
              <a:t>30 mil. km</a:t>
            </a:r>
            <a:r>
              <a:rPr lang="sk-SK" altLang="sk-SK" baseline="30000" dirty="0">
                <a:solidFill>
                  <a:schemeClr val="bg1"/>
                </a:solidFill>
                <a:latin typeface="Arial Narrow" panose="020B0606020202030204" pitchFamily="34" charset="0"/>
              </a:rPr>
              <a:t>2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dirty="0">
                <a:solidFill>
                  <a:schemeClr val="bg1"/>
                </a:solidFill>
                <a:latin typeface="Arial Narrow" panose="020B0606020202030204" pitchFamily="34" charset="0"/>
              </a:rPr>
              <a:t>6 % Zeme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dirty="0">
                <a:solidFill>
                  <a:schemeClr val="bg1"/>
                </a:solidFill>
                <a:latin typeface="Arial Narrow" panose="020B0606020202030204" pitchFamily="34" charset="0"/>
              </a:rPr>
              <a:t>20 % zem. súše </a:t>
            </a:r>
          </a:p>
          <a:p>
            <a:pPr lvl="6">
              <a:lnSpc>
                <a:spcPct val="90000"/>
              </a:lnSpc>
            </a:pPr>
            <a:endParaRPr lang="sk-SK" altLang="sk-SK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sk-SK" altLang="sk-SK" dirty="0">
                <a:solidFill>
                  <a:schemeClr val="bg1"/>
                </a:solidFill>
                <a:latin typeface="Arial Narrow" panose="020B0606020202030204" pitchFamily="34" charset="0"/>
              </a:rPr>
              <a:t>počet obyvateľov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dirty="0">
                <a:solidFill>
                  <a:schemeClr val="bg1"/>
                </a:solidFill>
                <a:latin typeface="Arial Narrow" panose="020B0606020202030204" pitchFamily="34" charset="0"/>
              </a:rPr>
              <a:t>1,4 mld.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dirty="0">
                <a:solidFill>
                  <a:schemeClr val="bg1"/>
                </a:solidFill>
                <a:latin typeface="Arial Narrow" panose="020B0606020202030204" pitchFamily="34" charset="0"/>
              </a:rPr>
              <a:t>17 % populácie sveta</a:t>
            </a:r>
          </a:p>
          <a:p>
            <a:pPr lvl="5">
              <a:lnSpc>
                <a:spcPct val="90000"/>
              </a:lnSpc>
            </a:pPr>
            <a:endParaRPr lang="sk-SK" altLang="sk-SK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sk-SK" altLang="sk-SK" dirty="0">
                <a:solidFill>
                  <a:schemeClr val="bg1"/>
                </a:solidFill>
                <a:latin typeface="Arial Narrow" panose="020B0606020202030204" pitchFamily="34" charset="0"/>
              </a:rPr>
              <a:t>hustota zaľudnenia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dirty="0">
                <a:solidFill>
                  <a:schemeClr val="bg1"/>
                </a:solidFill>
                <a:latin typeface="Arial Narrow" panose="020B0606020202030204" pitchFamily="34" charset="0"/>
              </a:rPr>
              <a:t>43 obyv./km</a:t>
            </a:r>
            <a:r>
              <a:rPr lang="sk-SK" altLang="sk-SK" baseline="30000" dirty="0">
                <a:solidFill>
                  <a:schemeClr val="bg1"/>
                </a:solidFill>
                <a:latin typeface="Arial Narrow" panose="020B0606020202030204" pitchFamily="34" charset="0"/>
              </a:rPr>
              <a:t>2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1300" dirty="0">
                <a:solidFill>
                  <a:schemeClr val="bg1"/>
                </a:solidFill>
                <a:latin typeface="Arial Narrow" panose="020B0606020202030204" pitchFamily="34" charset="0"/>
              </a:rPr>
              <a:t>SVET pevnina 51 obyv./km</a:t>
            </a:r>
            <a:r>
              <a:rPr lang="sk-SK" altLang="sk-SK" sz="1300" baseline="30000" dirty="0">
                <a:solidFill>
                  <a:schemeClr val="bg1"/>
                </a:solidFill>
                <a:latin typeface="Arial Narrow" panose="020B0606020202030204" pitchFamily="34" charset="0"/>
              </a:rPr>
              <a:t>2 </a:t>
            </a:r>
            <a:r>
              <a:rPr lang="sk-SK" altLang="sk-SK" sz="1300" dirty="0">
                <a:solidFill>
                  <a:schemeClr val="bg1"/>
                </a:solidFill>
                <a:latin typeface="Arial Narrow" panose="020B0606020202030204" pitchFamily="34" charset="0"/>
              </a:rPr>
              <a:t>(57 bez Antarktídy)</a:t>
            </a:r>
            <a:endParaRPr lang="sk-SK" altLang="sk-SK" sz="1300" baseline="300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lvl="1" eaLnBrk="1" hangingPunct="1">
              <a:lnSpc>
                <a:spcPct val="90000"/>
              </a:lnSpc>
            </a:pPr>
            <a:endParaRPr lang="sk-SK" altLang="sk-SK" sz="24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5561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836613"/>
          </a:xfrm>
        </p:spPr>
        <p:txBody>
          <a:bodyPr/>
          <a:lstStyle/>
          <a:p>
            <a:pPr eaLnBrk="1" hangingPunct="1"/>
            <a:r>
              <a:rPr lang="sk-SK" altLang="sk-SK"/>
              <a:t>poloha – základné črty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949950"/>
            <a:ext cx="3779838" cy="90805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sk-SK" altLang="sk-SK" sz="2800"/>
              <a:t>porovnanie veľkosti</a:t>
            </a:r>
            <a:endParaRPr lang="sk-SK" altLang="sk-SK" sz="1800"/>
          </a:p>
        </p:txBody>
      </p:sp>
      <p:pic>
        <p:nvPicPr>
          <p:cNvPr id="410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461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350" y="5080000"/>
            <a:ext cx="5327650" cy="177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2" name="Text Box 7"/>
          <p:cNvSpPr txBox="1">
            <a:spLocks noChangeArrowheads="1"/>
          </p:cNvSpPr>
          <p:nvPr/>
        </p:nvSpPr>
        <p:spPr bwMode="auto">
          <a:xfrm>
            <a:off x="2844800" y="614363"/>
            <a:ext cx="38877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/>
              <a:t>v čom spočíva jej výnimočnosť?</a:t>
            </a:r>
          </a:p>
        </p:txBody>
      </p:sp>
    </p:spTree>
    <p:extLst>
      <p:ext uri="{BB962C8B-B14F-4D97-AF65-F5344CB8AC3E}">
        <p14:creationId xmlns:p14="http://schemas.microsoft.com/office/powerpoint/2010/main" val="6850904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algn="l"/>
            <a:r>
              <a:rPr lang="en-GB" dirty="0" err="1"/>
              <a:t>Horizontálna</a:t>
            </a:r>
            <a:r>
              <a:rPr lang="en-GB" dirty="0"/>
              <a:t> </a:t>
            </a:r>
            <a:r>
              <a:rPr lang="en-GB" dirty="0" err="1"/>
              <a:t>členitosť</a:t>
            </a:r>
            <a:r>
              <a:rPr lang="en-GB" dirty="0"/>
              <a:t> </a:t>
            </a:r>
            <a:br>
              <a:rPr lang="en-GB" dirty="0"/>
            </a:br>
            <a:r>
              <a:rPr lang="en-GB" sz="2500" dirty="0"/>
              <a:t>(</a:t>
            </a:r>
            <a:r>
              <a:rPr lang="en-GB" sz="2500" dirty="0" err="1"/>
              <a:t>členitosť</a:t>
            </a:r>
            <a:r>
              <a:rPr lang="en-GB" sz="2500" dirty="0"/>
              <a:t> </a:t>
            </a:r>
            <a:r>
              <a:rPr lang="en-GB" sz="2500" dirty="0" err="1"/>
              <a:t>pobrežia</a:t>
            </a:r>
            <a:r>
              <a:rPr lang="en-GB" sz="2500" dirty="0"/>
              <a:t>)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0" y="2380306"/>
            <a:ext cx="3955868" cy="3196952"/>
          </a:xfrm>
        </p:spPr>
        <p:txBody>
          <a:bodyPr/>
          <a:lstStyle/>
          <a:p>
            <a:r>
              <a:rPr lang="en-GB" sz="2400" dirty="0" err="1">
                <a:latin typeface="Arial Narrow" panose="020B0606020202030204" pitchFamily="34" charset="0"/>
              </a:rPr>
              <a:t>veľmi</a:t>
            </a:r>
            <a:r>
              <a:rPr lang="en-GB" sz="2400" dirty="0">
                <a:latin typeface="Arial Narrow" panose="020B0606020202030204" pitchFamily="34" charset="0"/>
              </a:rPr>
              <a:t> </a:t>
            </a:r>
            <a:r>
              <a:rPr lang="en-GB" sz="2400" dirty="0" err="1">
                <a:latin typeface="Arial Narrow" panose="020B0606020202030204" pitchFamily="34" charset="0"/>
              </a:rPr>
              <a:t>málo</a:t>
            </a:r>
            <a:r>
              <a:rPr lang="en-GB" sz="2400" dirty="0">
                <a:latin typeface="Arial Narrow" panose="020B0606020202030204" pitchFamily="34" charset="0"/>
              </a:rPr>
              <a:t> </a:t>
            </a:r>
            <a:r>
              <a:rPr lang="en-GB" sz="2400" dirty="0" err="1">
                <a:latin typeface="Arial Narrow" panose="020B0606020202030204" pitchFamily="34" charset="0"/>
              </a:rPr>
              <a:t>členité</a:t>
            </a:r>
            <a:r>
              <a:rPr lang="en-GB" sz="2400" dirty="0">
                <a:latin typeface="Arial Narrow" panose="020B0606020202030204" pitchFamily="34" charset="0"/>
              </a:rPr>
              <a:t> </a:t>
            </a:r>
            <a:r>
              <a:rPr lang="en-GB" sz="2400" dirty="0" err="1">
                <a:latin typeface="Arial Narrow" panose="020B0606020202030204" pitchFamily="34" charset="0"/>
              </a:rPr>
              <a:t>pobrežie</a:t>
            </a:r>
            <a:endParaRPr lang="en-GB" sz="2400" dirty="0">
              <a:latin typeface="Arial Narrow" panose="020B0606020202030204" pitchFamily="34" charset="0"/>
            </a:endParaRPr>
          </a:p>
          <a:p>
            <a:pPr lvl="1"/>
            <a:r>
              <a:rPr lang="sk-SK" sz="2000" dirty="0">
                <a:latin typeface="Arial Narrow" panose="020B0606020202030204" pitchFamily="34" charset="0"/>
              </a:rPr>
              <a:t>nedochádza tu ku kolíziám lit. dosiek</a:t>
            </a:r>
            <a:r>
              <a:rPr lang="en-GB" sz="2000" dirty="0">
                <a:latin typeface="Arial Narrow" panose="020B0606020202030204" pitchFamily="34" charset="0"/>
              </a:rPr>
              <a:t>, </a:t>
            </a:r>
            <a:r>
              <a:rPr lang="en-GB" sz="2000" dirty="0" err="1">
                <a:latin typeface="Arial Narrow" panose="020B0606020202030204" pitchFamily="34" charset="0"/>
              </a:rPr>
              <a:t>ktor</a:t>
            </a:r>
            <a:r>
              <a:rPr lang="sk-SK" sz="2000" dirty="0">
                <a:latin typeface="Arial Narrow" panose="020B0606020202030204" pitchFamily="34" charset="0"/>
              </a:rPr>
              <a:t>é</a:t>
            </a:r>
            <a:r>
              <a:rPr lang="en-GB" sz="2000" dirty="0">
                <a:latin typeface="Arial Narrow" panose="020B0606020202030204" pitchFamily="34" charset="0"/>
              </a:rPr>
              <a:t> by </a:t>
            </a:r>
            <a:r>
              <a:rPr lang="en-GB" sz="2000" dirty="0" err="1">
                <a:latin typeface="Arial Narrow" panose="020B0606020202030204" pitchFamily="34" charset="0"/>
              </a:rPr>
              <a:t>pobrežie</a:t>
            </a:r>
            <a:r>
              <a:rPr lang="en-GB" sz="2000" dirty="0">
                <a:latin typeface="Arial Narrow" panose="020B0606020202030204" pitchFamily="34" charset="0"/>
              </a:rPr>
              <a:t> </a:t>
            </a:r>
            <a:r>
              <a:rPr lang="en-GB" sz="2000" dirty="0" err="1">
                <a:latin typeface="Arial Narrow" panose="020B0606020202030204" pitchFamily="34" charset="0"/>
              </a:rPr>
              <a:t>výrazne</a:t>
            </a:r>
            <a:r>
              <a:rPr lang="en-GB" sz="2000" dirty="0">
                <a:latin typeface="Arial Narrow" panose="020B0606020202030204" pitchFamily="34" charset="0"/>
              </a:rPr>
              <a:t> </a:t>
            </a:r>
            <a:r>
              <a:rPr lang="en-GB" sz="2000" dirty="0" err="1">
                <a:latin typeface="Arial Narrow" panose="020B0606020202030204" pitchFamily="34" charset="0"/>
              </a:rPr>
              <a:t>modeloval</a:t>
            </a:r>
            <a:r>
              <a:rPr lang="sk-SK" sz="2000" dirty="0">
                <a:latin typeface="Arial Narrow" panose="020B0606020202030204" pitchFamily="34" charset="0"/>
              </a:rPr>
              <a:t>i</a:t>
            </a:r>
            <a:endParaRPr lang="en-GB" sz="2000" dirty="0">
              <a:latin typeface="Arial Narrow" panose="020B0606020202030204" pitchFamily="34" charset="0"/>
            </a:endParaRPr>
          </a:p>
          <a:p>
            <a:pPr lvl="1"/>
            <a:r>
              <a:rPr lang="en-GB" altLang="sk-SK" sz="2000" dirty="0">
                <a:latin typeface="Arial Narrow" panose="020B0606020202030204" pitchFamily="34" charset="0"/>
              </a:rPr>
              <a:t>d</a:t>
            </a:r>
            <a:r>
              <a:rPr lang="sk-SK" altLang="sk-SK" sz="2000" dirty="0" err="1">
                <a:latin typeface="Arial Narrow" panose="020B0606020202030204" pitchFamily="34" charset="0"/>
              </a:rPr>
              <a:t>ĺžka</a:t>
            </a:r>
            <a:r>
              <a:rPr lang="sk-SK" altLang="sk-SK" sz="2000" dirty="0">
                <a:latin typeface="Arial Narrow" panose="020B0606020202030204" pitchFamily="34" charset="0"/>
              </a:rPr>
              <a:t> pobrežia je len 26 000 km</a:t>
            </a:r>
            <a:endParaRPr lang="en-GB" altLang="sk-SK" sz="2000" dirty="0">
              <a:latin typeface="Arial Narrow" panose="020B0606020202030204" pitchFamily="34" charset="0"/>
            </a:endParaRPr>
          </a:p>
          <a:p>
            <a:pPr lvl="2"/>
            <a:r>
              <a:rPr lang="sk-SK" altLang="sk-SK" sz="1600" dirty="0">
                <a:latin typeface="Arial Narrow" panose="020B0606020202030204" pitchFamily="34" charset="0"/>
              </a:rPr>
              <a:t>Európa 32 000</a:t>
            </a:r>
          </a:p>
          <a:p>
            <a:pPr lvl="1"/>
            <a:endParaRPr lang="en-GB" sz="2000" dirty="0">
              <a:latin typeface="Arial Narrow" panose="020B0606020202030204" pitchFamily="34" charset="0"/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868" y="1143000"/>
            <a:ext cx="5188132" cy="5710483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4355976" y="6597352"/>
            <a:ext cx="47880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 err="1">
                <a:solidFill>
                  <a:schemeClr val="bg1"/>
                </a:solidFill>
              </a:rPr>
              <a:t>Zdroj</a:t>
            </a:r>
            <a:r>
              <a:rPr lang="en-GB" sz="1000" dirty="0">
                <a:solidFill>
                  <a:schemeClr val="bg1"/>
                </a:solidFill>
              </a:rPr>
              <a:t> </a:t>
            </a:r>
            <a:r>
              <a:rPr lang="en-GB" sz="1000" dirty="0" err="1">
                <a:solidFill>
                  <a:schemeClr val="bg1"/>
                </a:solidFill>
              </a:rPr>
              <a:t>mapy</a:t>
            </a:r>
            <a:r>
              <a:rPr lang="en-GB" sz="1000" dirty="0">
                <a:solidFill>
                  <a:schemeClr val="bg1"/>
                </a:solidFill>
              </a:rPr>
              <a:t>: http://photojournal.jpl.nasa.gov/catalog/PIA04965</a:t>
            </a:r>
          </a:p>
        </p:txBody>
      </p:sp>
    </p:spTree>
    <p:extLst>
      <p:ext uri="{BB962C8B-B14F-4D97-AF65-F5344CB8AC3E}">
        <p14:creationId xmlns:p14="http://schemas.microsoft.com/office/powerpoint/2010/main" val="17383476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263" y="0"/>
            <a:ext cx="59007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1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5219700" cy="765175"/>
          </a:xfrm>
          <a:noFill/>
        </p:spPr>
        <p:txBody>
          <a:bodyPr/>
          <a:lstStyle/>
          <a:p>
            <a:pPr eaLnBrk="1" hangingPunct="1"/>
            <a:r>
              <a:rPr lang="sk-SK" altLang="sk-SK"/>
              <a:t>Vertikálna členitosť</a:t>
            </a:r>
          </a:p>
        </p:txBody>
      </p:sp>
      <p:sp>
        <p:nvSpPr>
          <p:cNvPr id="12292" name="Text Box 11"/>
          <p:cNvSpPr txBox="1">
            <a:spLocks noChangeArrowheads="1"/>
          </p:cNvSpPr>
          <p:nvPr/>
        </p:nvSpPr>
        <p:spPr bwMode="auto">
          <a:xfrm>
            <a:off x="5795963" y="4365625"/>
            <a:ext cx="12239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sk-SK" altLang="sk-SK" sz="1000" b="1" dirty="0"/>
              <a:t>Plošina        </a:t>
            </a:r>
            <a:r>
              <a:rPr lang="sk-SK" altLang="sk-SK" sz="1000" b="1" dirty="0" err="1"/>
              <a:t>Lunga</a:t>
            </a:r>
            <a:r>
              <a:rPr lang="sk-SK" altLang="sk-SK" sz="1000" b="1" dirty="0"/>
              <a:t> - Katanga</a:t>
            </a:r>
          </a:p>
        </p:txBody>
      </p:sp>
      <p:sp>
        <p:nvSpPr>
          <p:cNvPr id="12293" name="Text Box 12"/>
          <p:cNvSpPr txBox="1">
            <a:spLocks noChangeArrowheads="1"/>
          </p:cNvSpPr>
          <p:nvPr/>
        </p:nvSpPr>
        <p:spPr bwMode="auto">
          <a:xfrm>
            <a:off x="6011863" y="2565400"/>
            <a:ext cx="12239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sk-SK" altLang="sk-SK" sz="1000" b="1" dirty="0" err="1"/>
              <a:t>Darfúr</a:t>
            </a:r>
            <a:endParaRPr lang="sk-SK" altLang="sk-SK" sz="1000" b="1" dirty="0"/>
          </a:p>
        </p:txBody>
      </p:sp>
      <p:sp>
        <p:nvSpPr>
          <p:cNvPr id="12294" name="Text Box 13"/>
          <p:cNvSpPr txBox="1">
            <a:spLocks noChangeArrowheads="1"/>
          </p:cNvSpPr>
          <p:nvPr/>
        </p:nvSpPr>
        <p:spPr bwMode="auto">
          <a:xfrm>
            <a:off x="0" y="765175"/>
            <a:ext cx="5076825" cy="583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 sz="2400" dirty="0">
                <a:latin typeface="Arial Narrow" panose="020B0606020202030204" pitchFamily="34" charset="0"/>
              </a:rPr>
              <a:t>Africký štít:</a:t>
            </a:r>
          </a:p>
          <a:p>
            <a:pPr eaLnBrk="1" hangingPunct="1">
              <a:spcBef>
                <a:spcPct val="50000"/>
              </a:spcBef>
            </a:pPr>
            <a:r>
              <a:rPr lang="sk-SK" altLang="sk-SK" dirty="0">
                <a:latin typeface="Arial Narrow" panose="020B0606020202030204" pitchFamily="34" charset="0"/>
              </a:rPr>
              <a:t>- kryštalické horniny</a:t>
            </a:r>
          </a:p>
          <a:p>
            <a:pPr eaLnBrk="1" hangingPunct="1">
              <a:spcBef>
                <a:spcPct val="50000"/>
              </a:spcBef>
            </a:pPr>
            <a:r>
              <a:rPr lang="sk-SK" altLang="sk-SK" dirty="0">
                <a:latin typeface="Arial Narrow" panose="020B0606020202030204" pitchFamily="34" charset="0"/>
              </a:rPr>
              <a:t>- na juhu a východe</a:t>
            </a:r>
            <a:r>
              <a:rPr lang="en-GB" altLang="sk-SK" dirty="0">
                <a:latin typeface="Arial Narrow" panose="020B0606020202030204" pitchFamily="34" charset="0"/>
              </a:rPr>
              <a:t> </a:t>
            </a:r>
            <a:r>
              <a:rPr lang="sk-SK" altLang="sk-SK" dirty="0">
                <a:latin typeface="Arial Narrow" panose="020B0606020202030204" pitchFamily="34" charset="0"/>
              </a:rPr>
              <a:t>vystupujú na povrch</a:t>
            </a:r>
            <a:endParaRPr lang="en-GB" altLang="sk-SK" dirty="0">
              <a:latin typeface="Arial Narrow" panose="020B0606020202030204" pitchFamily="34" charset="0"/>
            </a:endParaRPr>
          </a:p>
          <a:p>
            <a:pPr eaLnBrk="1" hangingPunct="1">
              <a:spcBef>
                <a:spcPct val="50000"/>
              </a:spcBef>
            </a:pPr>
            <a:endParaRPr lang="sk-SK" altLang="sk-SK" dirty="0">
              <a:latin typeface="Arial Narrow" panose="020B060602020203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sk-SK" altLang="sk-SK" sz="2400" dirty="0">
                <a:latin typeface="Arial Narrow" panose="020B0606020202030204" pitchFamily="34" charset="0"/>
              </a:rPr>
              <a:t>3 hlavné oblasti: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sk-SK" altLang="sk-SK" dirty="0">
                <a:latin typeface="Arial Narrow" panose="020B0606020202030204" pitchFamily="34" charset="0"/>
              </a:rPr>
              <a:t> </a:t>
            </a:r>
            <a:r>
              <a:rPr lang="sk-SK" altLang="sk-SK" b="1" dirty="0">
                <a:latin typeface="Arial Narrow" panose="020B0606020202030204" pitchFamily="34" charset="0"/>
              </a:rPr>
              <a:t>Atlasu</a:t>
            </a:r>
            <a:r>
              <a:rPr lang="sk-SK" altLang="sk-SK" dirty="0">
                <a:latin typeface="Arial Narrow" panose="020B0606020202030204" pitchFamily="34" charset="0"/>
              </a:rPr>
              <a:t> (treťohorné alpínske pohorie)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sk-SK" altLang="sk-SK" dirty="0">
                <a:latin typeface="Arial Narrow" panose="020B0606020202030204" pitchFamily="34" charset="0"/>
              </a:rPr>
              <a:t> </a:t>
            </a:r>
            <a:r>
              <a:rPr lang="sk-SK" altLang="sk-SK" b="1" dirty="0">
                <a:latin typeface="Arial Narrow" panose="020B0606020202030204" pitchFamily="34" charset="0"/>
              </a:rPr>
              <a:t>tabuľových plošín, vrchovín, rovín a paniev</a:t>
            </a:r>
            <a:r>
              <a:rPr lang="sk-SK" altLang="sk-SK" dirty="0">
                <a:latin typeface="Arial Narrow" panose="020B0606020202030204" pitchFamily="34" charset="0"/>
              </a:rPr>
              <a:t> (najrozsiahlejšia </a:t>
            </a:r>
            <a:r>
              <a:rPr lang="sk-SK" altLang="sk-SK" dirty="0" err="1">
                <a:latin typeface="Arial Narrow" panose="020B0606020202030204" pitchFamily="34" charset="0"/>
              </a:rPr>
              <a:t>Saharsko</a:t>
            </a:r>
            <a:r>
              <a:rPr lang="sk-SK" altLang="sk-SK" dirty="0">
                <a:latin typeface="Arial Narrow" panose="020B0606020202030204" pitchFamily="34" charset="0"/>
              </a:rPr>
              <a:t> – sudánska tabuľa)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sk-SK" altLang="sk-SK" dirty="0">
                <a:latin typeface="Arial Narrow" panose="020B0606020202030204" pitchFamily="34" charset="0"/>
              </a:rPr>
              <a:t> </a:t>
            </a:r>
            <a:r>
              <a:rPr lang="sk-SK" altLang="sk-SK" b="1" dirty="0">
                <a:latin typeface="Arial Narrow" panose="020B0606020202030204" pitchFamily="34" charset="0"/>
              </a:rPr>
              <a:t>východoafrických vysočín</a:t>
            </a:r>
            <a:endParaRPr lang="sk-SK" altLang="sk-SK" dirty="0">
              <a:latin typeface="Arial Narrow" panose="020B0606020202030204" pitchFamily="34" charset="0"/>
            </a:endParaRPr>
          </a:p>
          <a:p>
            <a:pPr lvl="1" eaLnBrk="1" hangingPunct="1">
              <a:spcBef>
                <a:spcPct val="10000"/>
              </a:spcBef>
              <a:buFontTx/>
              <a:buChar char="-"/>
            </a:pPr>
            <a:r>
              <a:rPr lang="sk-SK" altLang="sk-SK" dirty="0">
                <a:latin typeface="Arial Narrow" panose="020B0606020202030204" pitchFamily="34" charset="0"/>
              </a:rPr>
              <a:t> geologicky najpestrejšia</a:t>
            </a:r>
          </a:p>
          <a:p>
            <a:pPr lvl="1" eaLnBrk="1" hangingPunct="1">
              <a:spcBef>
                <a:spcPct val="10000"/>
              </a:spcBef>
              <a:buFontTx/>
              <a:buChar char="-"/>
            </a:pPr>
            <a:r>
              <a:rPr lang="sk-SK" altLang="sk-SK" dirty="0">
                <a:latin typeface="Arial Narrow" panose="020B0606020202030204" pitchFamily="34" charset="0"/>
              </a:rPr>
              <a:t> náhorná plošina budovaná kryštalickými horninami, najmä žulami, je hlboko tektonicky rozrušená zložitou sústavou priekopových prepadlín</a:t>
            </a:r>
          </a:p>
          <a:p>
            <a:pPr lvl="1" eaLnBrk="1" hangingPunct="1">
              <a:spcBef>
                <a:spcPct val="10000"/>
              </a:spcBef>
              <a:buFontTx/>
              <a:buChar char="-"/>
            </a:pPr>
            <a:r>
              <a:rPr lang="sk-SK" altLang="sk-SK" dirty="0">
                <a:latin typeface="Arial Narrow" panose="020B0606020202030204" pitchFamily="34" charset="0"/>
              </a:rPr>
              <a:t> sopečné masívy s malými vrcholovými ľadovcami na rovníku </a:t>
            </a:r>
          </a:p>
          <a:p>
            <a:pPr lvl="1" eaLnBrk="1" hangingPunct="1">
              <a:spcBef>
                <a:spcPct val="10000"/>
              </a:spcBef>
              <a:buFontTx/>
              <a:buChar char="-"/>
            </a:pPr>
            <a:r>
              <a:rPr lang="sk-SK" altLang="sk-SK" dirty="0">
                <a:latin typeface="Arial Narrow" panose="020B0606020202030204" pitchFamily="34" charset="0"/>
              </a:rPr>
              <a:t> na SV dominuje </a:t>
            </a:r>
            <a:r>
              <a:rPr lang="sk-SK" altLang="sk-SK" b="1" dirty="0">
                <a:latin typeface="Arial Narrow" panose="020B0606020202030204" pitchFamily="34" charset="0"/>
              </a:rPr>
              <a:t>Etiópska vysočina</a:t>
            </a:r>
          </a:p>
        </p:txBody>
      </p:sp>
    </p:spTree>
    <p:extLst>
      <p:ext uri="{BB962C8B-B14F-4D97-AF65-F5344CB8AC3E}">
        <p14:creationId xmlns:p14="http://schemas.microsoft.com/office/powerpoint/2010/main" val="21248062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4581525"/>
            <a:ext cx="4176712" cy="1143000"/>
          </a:xfrm>
          <a:solidFill>
            <a:srgbClr val="CCFFFF">
              <a:alpha val="35001"/>
            </a:srgbClr>
          </a:solidFill>
        </p:spPr>
        <p:txBody>
          <a:bodyPr/>
          <a:lstStyle/>
          <a:p>
            <a:pPr eaLnBrk="1" hangingPunct="1">
              <a:defRPr/>
            </a:pPr>
            <a:r>
              <a:rPr lang="sk-SK" sz="6000" b="1">
                <a:effectLst>
                  <a:outerShdw blurRad="38100" dist="38100" dir="2700000" algn="tl">
                    <a:srgbClr val="FFFFFF"/>
                  </a:outerShdw>
                </a:effectLst>
              </a:rPr>
              <a:t>VODSTVO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0_Predvolený návrh">
  <a:themeElements>
    <a:clrScheme name="Predvolený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dvolený návr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dvolený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1_Predvolený návrh">
  <a:themeElements>
    <a:clrScheme name="Predvolený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dvolený návr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dvolený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2_Predvolený návrh">
  <a:themeElements>
    <a:clrScheme name="Predvolený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dvolený návr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dvolený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9_Predvolený návrh">
  <a:themeElements>
    <a:clrScheme name="Predvolený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dvolený návr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dvolený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8_Predvolený návrh">
  <a:themeElements>
    <a:clrScheme name="Predvolený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dvolený návr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dvolený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3_Predvolený návrh">
  <a:themeElements>
    <a:clrScheme name="Predvolený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dvolený návr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dvolený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4_Predvolený návrh">
  <a:themeElements>
    <a:clrScheme name="Predvolený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dvolený návr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k-SK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k-SK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Predvolený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5_Predvolený návrh">
  <a:themeElements>
    <a:clrScheme name="Predvolený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dvolený návr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dvolený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6_Predvolený návrh">
  <a:themeElements>
    <a:clrScheme name="Predvolený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dvolený návr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k-SK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k-SK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Predvolený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7_Predvolený návrh">
  <a:themeElements>
    <a:clrScheme name="1_Predvolený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Predvolený návr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Predvolený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redvolený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redvolený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redvolený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redvolený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redvolený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edvolený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edvolený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edvolený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edvolený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edvolený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edvolený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redvolený návrh">
  <a:themeElements>
    <a:clrScheme name="Predvolený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dvolený návr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dvolený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Predvolený návrh">
  <a:themeElements>
    <a:clrScheme name="Predvolený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dvolený návr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dvolený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Predvolený návrh">
  <a:themeElements>
    <a:clrScheme name="Predvolený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dvolený návr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dvolený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Predvolený návrh">
  <a:themeElements>
    <a:clrScheme name="Predvolený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dvolený návr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dvolený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Predvolený návrh">
  <a:themeElements>
    <a:clrScheme name="Predvolený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dvolený návr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dvolený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Predvolený návrh">
  <a:themeElements>
    <a:clrScheme name="Predvolený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dvolený návr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dvolený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6_Predvolený návrh">
  <a:themeElements>
    <a:clrScheme name="Predvolený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dvolený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dvolený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7_Predvolený návrh">
  <a:themeElements>
    <a:clrScheme name="Predvolený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dvolený návr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k-SK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k-SK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Predvolený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05DB892CB74E749832046B0ED020E24" ma:contentTypeVersion="2" ma:contentTypeDescription="Umožňuje vytvoriť nový dokument." ma:contentTypeScope="" ma:versionID="273824f8400f069af7fc5a69c8a59c71">
  <xsd:schema xmlns:xsd="http://www.w3.org/2001/XMLSchema" xmlns:xs="http://www.w3.org/2001/XMLSchema" xmlns:p="http://schemas.microsoft.com/office/2006/metadata/properties" xmlns:ns2="4b4d8c45-eb8e-47f8-9665-6a236dc2ba12" targetNamespace="http://schemas.microsoft.com/office/2006/metadata/properties" ma:root="true" ma:fieldsID="434432cb14a439149ebacf597a5e43c8" ns2:_="">
    <xsd:import namespace="4b4d8c45-eb8e-47f8-9665-6a236dc2ba1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4d8c45-eb8e-47f8-9665-6a236dc2ba1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4F4C611-0DDE-45CB-8FAD-95763034900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EA9D9EA-1ACE-4699-9A9B-FEE9FCC946A7}">
  <ds:schemaRefs>
    <ds:schemaRef ds:uri="http://schemas.microsoft.com/office/2006/documentManagement/types"/>
    <ds:schemaRef ds:uri="http://purl.org/dc/elements/1.1/"/>
    <ds:schemaRef ds:uri="http://purl.org/dc/dcmitype/"/>
    <ds:schemaRef ds:uri="http://www.w3.org/XML/1998/namespace"/>
    <ds:schemaRef ds:uri="http://schemas.microsoft.com/office/2006/metadata/properties"/>
    <ds:schemaRef ds:uri="http://schemas.microsoft.com/office/infopath/2007/PartnerControls"/>
    <ds:schemaRef ds:uri="4b4d8c45-eb8e-47f8-9665-6a236dc2ba12"/>
    <ds:schemaRef ds:uri="http://purl.org/dc/terms/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4C804D41-465B-401B-B0C8-B989CC8E967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b4d8c45-eb8e-47f8-9665-6a236dc2ba1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318</TotalTime>
  <Words>2148</Words>
  <Application>Microsoft Office PowerPoint</Application>
  <PresentationFormat>Prezentácia na obrazovke (4:3)</PresentationFormat>
  <Paragraphs>466</Paragraphs>
  <Slides>49</Slides>
  <Notes>40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19</vt:i4>
      </vt:variant>
      <vt:variant>
        <vt:lpstr>Nadpisy snímok</vt:lpstr>
      </vt:variant>
      <vt:variant>
        <vt:i4>49</vt:i4>
      </vt:variant>
    </vt:vector>
  </HeadingPairs>
  <TitlesOfParts>
    <vt:vector size="72" baseType="lpstr">
      <vt:lpstr>Arial</vt:lpstr>
      <vt:lpstr>Arial Black</vt:lpstr>
      <vt:lpstr>Arial Narrow</vt:lpstr>
      <vt:lpstr>Calibri</vt:lpstr>
      <vt:lpstr>Motív Office</vt:lpstr>
      <vt:lpstr>Predvolený návrh</vt:lpstr>
      <vt:lpstr>1_Predvolený návrh</vt:lpstr>
      <vt:lpstr>2_Predvolený návrh</vt:lpstr>
      <vt:lpstr>3_Predvolený návrh</vt:lpstr>
      <vt:lpstr>4_Predvolený návrh</vt:lpstr>
      <vt:lpstr>5_Predvolený návrh</vt:lpstr>
      <vt:lpstr>6_Predvolený návrh</vt:lpstr>
      <vt:lpstr>7_Predvolený návrh</vt:lpstr>
      <vt:lpstr>10_Predvolený návrh</vt:lpstr>
      <vt:lpstr>11_Predvolený návrh</vt:lpstr>
      <vt:lpstr>12_Predvolený návrh</vt:lpstr>
      <vt:lpstr>9_Predvolený návrh</vt:lpstr>
      <vt:lpstr>8_Predvolený návrh</vt:lpstr>
      <vt:lpstr>13_Predvolený návrh</vt:lpstr>
      <vt:lpstr>14_Predvolený návrh</vt:lpstr>
      <vt:lpstr>15_Predvolený návrh</vt:lpstr>
      <vt:lpstr>16_Predvolený návrh</vt:lpstr>
      <vt:lpstr>17_Predvolený návrh</vt:lpstr>
      <vt:lpstr>Komplexná geografická charakteristika vybraných regiónov sveta</vt:lpstr>
      <vt:lpstr>platňová tektonika</vt:lpstr>
      <vt:lpstr>Prezentácia programu PowerPoint</vt:lpstr>
      <vt:lpstr>AFRIKA</vt:lpstr>
      <vt:lpstr>Základné fakty</vt:lpstr>
      <vt:lpstr>poloha – základné črty</vt:lpstr>
      <vt:lpstr>Horizontálna členitosť  (členitosť pobrežia)</vt:lpstr>
      <vt:lpstr>Vertikálna členitosť</vt:lpstr>
      <vt:lpstr>VODSTVO</vt:lpstr>
      <vt:lpstr>Riečna sieť a jazerá</vt:lpstr>
      <vt:lpstr>Bezodtokové oblasti</vt:lpstr>
      <vt:lpstr>Veľké africké jazerá</vt:lpstr>
      <vt:lpstr>Prezentácia programu PowerPoint</vt:lpstr>
      <vt:lpstr>AMERIKA</vt:lpstr>
      <vt:lpstr>Základná charakteristika</vt:lpstr>
      <vt:lpstr>Prezentácia programu PowerPoint</vt:lpstr>
      <vt:lpstr>Prezentácia programu PowerPoint</vt:lpstr>
      <vt:lpstr>Prezentácia programu PowerPoint</vt:lpstr>
      <vt:lpstr>úmoria a rieky</vt:lpstr>
      <vt:lpstr>jazerá</vt:lpstr>
      <vt:lpstr>Prezentácia programu PowerPoint</vt:lpstr>
      <vt:lpstr>AUSTRÁLIA A OCEÁNIA</vt:lpstr>
      <vt:lpstr>Prezentácia programu PowerPoint</vt:lpstr>
      <vt:lpstr>základné info</vt:lpstr>
      <vt:lpstr>A U S T R Á L I A</vt:lpstr>
      <vt:lpstr>Povrch</vt:lpstr>
      <vt:lpstr>Veľká koralová bariéra</vt:lpstr>
      <vt:lpstr>Vodstvo</vt:lpstr>
      <vt:lpstr>Klimatické pomery v Austrálii a Oceánii</vt:lpstr>
      <vt:lpstr>Oceánia</vt:lpstr>
      <vt:lpstr>Á Z I A</vt:lpstr>
      <vt:lpstr>Základné údaje</vt:lpstr>
      <vt:lpstr>Ohraničenie</vt:lpstr>
      <vt:lpstr>Prezentácia programu PowerPoint</vt:lpstr>
      <vt:lpstr>Najvýznamnejšie geomorfologické celky</vt:lpstr>
      <vt:lpstr>Prezentácia programu PowerPoint</vt:lpstr>
      <vt:lpstr>Prezentácia programu PowerPoint</vt:lpstr>
      <vt:lpstr>Prezentácia programu PowerPoint</vt:lpstr>
      <vt:lpstr>Prezentácia programu PowerPoint</vt:lpstr>
      <vt:lpstr>vodstvo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Klíma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Regionálna geografia sveta pre politológov</dc:title>
  <dc:creator>Laco</dc:creator>
  <cp:lastModifiedBy>reviewer</cp:lastModifiedBy>
  <cp:revision>38</cp:revision>
  <dcterms:created xsi:type="dcterms:W3CDTF">2013-03-19T19:37:33Z</dcterms:created>
  <dcterms:modified xsi:type="dcterms:W3CDTF">2022-03-15T09:13:45Z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0x010100D05DB892CB74E749832046B0ED020E24</vt:lpwstr>
  </property>
</Properties>
</file>