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49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0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35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60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72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09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9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95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34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52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2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54A0D-FDD5-4938-AE3F-4B2502BD544E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5DFA4-9D4B-41C5-9137-6B99E8B127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81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odporúčania k zdrojom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b="1" dirty="0"/>
              <a:t>Pozor na zdroje</a:t>
            </a:r>
            <a:r>
              <a:rPr lang="sk-SK" dirty="0"/>
              <a:t> ako </a:t>
            </a:r>
            <a:r>
              <a:rPr lang="sk-SK" dirty="0" err="1"/>
              <a:t>wikipédia</a:t>
            </a:r>
            <a:r>
              <a:rPr lang="sk-SK" dirty="0"/>
              <a:t> – autor na seba preberá riziko, že čerpá z nepravdivých alebo zavádzajúcich informácií</a:t>
            </a:r>
            <a:r>
              <a:rPr lang="sk-SK" dirty="0" smtClean="0"/>
              <a:t>;</a:t>
            </a:r>
          </a:p>
          <a:p>
            <a:pPr lvl="1"/>
            <a:r>
              <a:rPr lang="sk-SK" dirty="0" smtClean="0"/>
              <a:t>čo </a:t>
            </a:r>
            <a:r>
              <a:rPr lang="sk-SK" dirty="0"/>
              <a:t>má spĺňať zdroj aby sme ho považovali za relevantný?</a:t>
            </a:r>
            <a:endParaRPr lang="en-GB" dirty="0"/>
          </a:p>
          <a:p>
            <a:pPr lvl="1"/>
            <a:r>
              <a:rPr lang="sk-SK" dirty="0" smtClean="0"/>
              <a:t>okrem </a:t>
            </a:r>
            <a:r>
              <a:rPr lang="sk-SK" dirty="0"/>
              <a:t>google.sk používať aj </a:t>
            </a:r>
            <a:r>
              <a:rPr lang="sk-SK" b="1" dirty="0"/>
              <a:t>scholar.google.sk</a:t>
            </a:r>
            <a:r>
              <a:rPr lang="sk-SK" dirty="0"/>
              <a:t> (príklad: </a:t>
            </a:r>
            <a:r>
              <a:rPr lang="sk-SK" dirty="0" err="1"/>
              <a:t>Expulsion</a:t>
            </a:r>
            <a:r>
              <a:rPr lang="sk-SK" dirty="0"/>
              <a:t> of </a:t>
            </a:r>
            <a:r>
              <a:rPr lang="sk-SK" dirty="0" err="1"/>
              <a:t>Germans</a:t>
            </a:r>
            <a:r>
              <a:rPr lang="sk-SK" dirty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Czechoslovakia</a:t>
            </a:r>
            <a:r>
              <a:rPr lang="sk-SK" dirty="0"/>
              <a:t>)</a:t>
            </a:r>
            <a:endParaRPr lang="en-GB" dirty="0"/>
          </a:p>
          <a:p>
            <a:endParaRPr lang="en-GB" dirty="0"/>
          </a:p>
          <a:p>
            <a:r>
              <a:rPr lang="sk-SK" b="1" dirty="0"/>
              <a:t>relevantné zdroje štatistických dát:</a:t>
            </a:r>
            <a:endParaRPr lang="en-GB" dirty="0"/>
          </a:p>
          <a:p>
            <a:pPr lvl="1"/>
            <a:r>
              <a:rPr lang="sk-SK" b="1" dirty="0"/>
              <a:t>MMF:</a:t>
            </a:r>
            <a:r>
              <a:rPr lang="sk-SK" dirty="0"/>
              <a:t> http://www.imf.org/en/Data (+ rôzne články o krajinách)</a:t>
            </a:r>
            <a:endParaRPr lang="en-GB" dirty="0"/>
          </a:p>
          <a:p>
            <a:pPr lvl="1"/>
            <a:r>
              <a:rPr lang="sk-SK" b="1" dirty="0"/>
              <a:t>Svetová Banka:</a:t>
            </a:r>
            <a:r>
              <a:rPr lang="sk-SK" dirty="0"/>
              <a:t> http://www.worldbank.org/</a:t>
            </a:r>
            <a:endParaRPr lang="en-GB" dirty="0"/>
          </a:p>
          <a:p>
            <a:pPr lvl="1"/>
            <a:r>
              <a:rPr lang="sk-SK" b="1" dirty="0"/>
              <a:t>CIA </a:t>
            </a:r>
            <a:r>
              <a:rPr lang="sk-SK" b="1" dirty="0" err="1"/>
              <a:t>World</a:t>
            </a:r>
            <a:r>
              <a:rPr lang="sk-SK" b="1" dirty="0"/>
              <a:t> </a:t>
            </a:r>
            <a:r>
              <a:rPr lang="sk-SK" b="1" dirty="0" err="1"/>
              <a:t>Factbook</a:t>
            </a:r>
            <a:r>
              <a:rPr lang="sk-SK" b="1" dirty="0"/>
              <a:t>:</a:t>
            </a:r>
            <a:r>
              <a:rPr lang="sk-SK" dirty="0"/>
              <a:t> https://www.cia.gov/library/publications/the-world-factbook/ (+ faktografia)</a:t>
            </a:r>
            <a:endParaRPr lang="en-GB" dirty="0"/>
          </a:p>
          <a:p>
            <a:pPr lvl="1"/>
            <a:r>
              <a:rPr lang="sk-SK" b="1" dirty="0" err="1"/>
              <a:t>Eurostat</a:t>
            </a:r>
            <a:r>
              <a:rPr lang="sk-SK" b="1" dirty="0"/>
              <a:t>:</a:t>
            </a:r>
            <a:r>
              <a:rPr lang="sk-SK" dirty="0"/>
              <a:t> http://ec.europa.eu/eurostat/data/database</a:t>
            </a:r>
            <a:endParaRPr lang="en-GB" dirty="0"/>
          </a:p>
          <a:p>
            <a:endParaRPr lang="sk-SK" dirty="0"/>
          </a:p>
          <a:p>
            <a:r>
              <a:rPr lang="sk-SK" dirty="0" smtClean="0"/>
              <a:t>bohatý </a:t>
            </a:r>
            <a:r>
              <a:rPr lang="sk-SK" dirty="0"/>
              <a:t>zdroj základnej faktografie: http://www.</a:t>
            </a:r>
            <a:r>
              <a:rPr lang="sk-SK" b="1" dirty="0"/>
              <a:t>britannica</a:t>
            </a:r>
            <a:r>
              <a:rPr lang="sk-SK" dirty="0"/>
              <a:t>.com/</a:t>
            </a:r>
            <a:endParaRPr lang="en-GB" dirty="0"/>
          </a:p>
          <a:p>
            <a:pPr marL="0" indent="0">
              <a:buNone/>
            </a:pPr>
            <a:r>
              <a:rPr lang="sk-SK" dirty="0"/>
              <a:t> </a:t>
            </a:r>
            <a:endParaRPr lang="en-GB" dirty="0"/>
          </a:p>
          <a:p>
            <a:r>
              <a:rPr lang="sk-SK" dirty="0" smtClean="0"/>
              <a:t>ide </a:t>
            </a:r>
            <a:r>
              <a:rPr lang="sk-SK" dirty="0"/>
              <a:t>o geografické práce, preto je treba dávať pozor, aby sme nezašli úplne za hranice geografie a jej záujmu – často sa to stáva pri histórii, či cestovnom ruchu. Je to súčasť charakteristiky, ale treba sa na to pozerať z pohľadu zamerania práce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9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</Words>
  <Application>Microsoft Office PowerPoint</Application>
  <PresentationFormat>Širokouhlá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odporúčania k zdrojom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Metodické školenie ku geografickej olympiáde</dc:title>
  <dc:creator>PC_Novotny</dc:creator>
  <cp:lastModifiedBy>PC_Novotny</cp:lastModifiedBy>
  <cp:revision>10</cp:revision>
  <dcterms:created xsi:type="dcterms:W3CDTF">2016-11-30T13:58:38Z</dcterms:created>
  <dcterms:modified xsi:type="dcterms:W3CDTF">2017-02-16T16:03:31Z</dcterms:modified>
</cp:coreProperties>
</file>