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noProof="0"/>
              <a:t>Kliknite sem a upravte štýly predlohy textu.</a:t>
            </a:r>
          </a:p>
          <a:p>
            <a:pPr lvl="1"/>
            <a:r>
              <a:rPr lang="sk-SK" altLang="sk-SK" noProof="0"/>
              <a:t>Druhá úroveň</a:t>
            </a:r>
          </a:p>
          <a:p>
            <a:pPr lvl="2"/>
            <a:r>
              <a:rPr lang="sk-SK" altLang="sk-SK" noProof="0"/>
              <a:t>Tretia úroveň</a:t>
            </a:r>
          </a:p>
          <a:p>
            <a:pPr lvl="3"/>
            <a:r>
              <a:rPr lang="sk-SK" altLang="sk-SK" noProof="0"/>
              <a:t>Štvrtá úroveň</a:t>
            </a:r>
          </a:p>
          <a:p>
            <a:pPr lvl="4"/>
            <a:r>
              <a:rPr lang="sk-SK" altLang="sk-SK" noProof="0"/>
              <a:t>Piata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F9E2D410-8991-4A01-898D-ED67EF374A1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141964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40CED61-FB3C-44F8-846B-6690059B5CEE}" type="slidenum">
              <a:rPr lang="sk-SK" altLang="sk-SK"/>
              <a:pPr eaLnBrk="1" hangingPunct="1"/>
              <a:t>1</a:t>
            </a:fld>
            <a:endParaRPr lang="sk-SK" altLang="sk-SK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0346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469B9C-1B1E-44F7-B557-49C660A6E225}" type="slidenum">
              <a:rPr lang="sk-SK" altLang="sk-SK"/>
              <a:pPr eaLnBrk="1" hangingPunct="1"/>
              <a:t>10</a:t>
            </a:fld>
            <a:endParaRPr lang="sk-SK" altLang="sk-SK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358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F26AB9-D309-40EB-8142-7DE5DC0EB3F2}" type="slidenum">
              <a:rPr lang="sk-SK" altLang="sk-SK"/>
              <a:pPr eaLnBrk="1" hangingPunct="1"/>
              <a:t>11</a:t>
            </a:fld>
            <a:endParaRPr lang="sk-SK" altLang="sk-SK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877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40BDDE6-18B5-4C3E-9C4F-8F313884252A}" type="slidenum">
              <a:rPr lang="sk-SK" altLang="sk-SK"/>
              <a:pPr eaLnBrk="1" hangingPunct="1"/>
              <a:t>12</a:t>
            </a:fld>
            <a:endParaRPr lang="sk-SK" altLang="sk-SK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80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469B9C-1B1E-44F7-B557-49C660A6E225}" type="slidenum">
              <a:rPr lang="sk-SK" altLang="sk-SK"/>
              <a:pPr eaLnBrk="1" hangingPunct="1"/>
              <a:t>13</a:t>
            </a:fld>
            <a:endParaRPr lang="sk-SK" altLang="sk-SK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721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47F41B-0969-4D25-8BF8-95435FA64428}" type="slidenum">
              <a:rPr lang="sk-SK" altLang="sk-SK"/>
              <a:pPr eaLnBrk="1" hangingPunct="1"/>
              <a:t>14</a:t>
            </a:fld>
            <a:endParaRPr lang="sk-SK" altLang="sk-SK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3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73CF57-AB75-480B-BB42-311EC83C726B}" type="slidenum">
              <a:rPr lang="sk-SK" altLang="sk-SK"/>
              <a:pPr eaLnBrk="1" hangingPunct="1"/>
              <a:t>2</a:t>
            </a:fld>
            <a:endParaRPr lang="sk-SK" altLang="sk-SK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42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0BB71B-6AA8-4EF2-A8DF-C23D7A4A5BBE}" type="slidenum">
              <a:rPr lang="sk-SK" altLang="sk-SK"/>
              <a:pPr eaLnBrk="1" hangingPunct="1"/>
              <a:t>3</a:t>
            </a:fld>
            <a:endParaRPr lang="sk-SK" altLang="sk-SK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DE8B06-041D-4D5F-84B8-0EF2502D00DC}" type="slidenum">
              <a:rPr lang="sk-SK" altLang="sk-SK"/>
              <a:pPr eaLnBrk="1" hangingPunct="1"/>
              <a:t>4</a:t>
            </a:fld>
            <a:endParaRPr lang="sk-SK" altLang="sk-SK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80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8910A-6869-4816-8F49-61E9706DEB79}" type="slidenum">
              <a:rPr lang="sk-SK" altLang="sk-SK"/>
              <a:pPr eaLnBrk="1" hangingPunct="1"/>
              <a:t>5</a:t>
            </a:fld>
            <a:endParaRPr lang="sk-SK" altLang="sk-SK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243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943A18-2468-457F-B767-14492BFD7528}" type="slidenum">
              <a:rPr lang="sk-SK" altLang="sk-SK"/>
              <a:pPr eaLnBrk="1" hangingPunct="1"/>
              <a:t>6</a:t>
            </a:fld>
            <a:endParaRPr lang="sk-SK" altLang="sk-SK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99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985880-6438-4AF5-B475-35420030114C}" type="slidenum">
              <a:rPr lang="sk-SK" altLang="sk-SK"/>
              <a:pPr eaLnBrk="1" hangingPunct="1"/>
              <a:t>7</a:t>
            </a:fld>
            <a:endParaRPr lang="sk-SK" altLang="sk-SK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896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B3E06A-F13B-4344-A2DB-62AA573472ED}" type="slidenum">
              <a:rPr lang="sk-SK" altLang="sk-SK"/>
              <a:pPr eaLnBrk="1" hangingPunct="1"/>
              <a:t>8</a:t>
            </a:fld>
            <a:endParaRPr lang="sk-SK" altLang="sk-SK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506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A7F2B3-B291-4E7E-8F3D-D022D3F454D2}" type="slidenum">
              <a:rPr lang="sk-SK" altLang="sk-SK"/>
              <a:pPr eaLnBrk="1" hangingPunct="1"/>
              <a:t>9</a:t>
            </a:fld>
            <a:endParaRPr lang="sk-SK" altLang="sk-SK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905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983D4-7230-4C40-A03F-B5281CE8AEA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9277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05920-F078-4310-9A17-B8D116A755D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79679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4ADC96-29E3-4027-8E83-796BDA15E1B7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62187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45285-1932-49BB-84DA-470856B86F1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79643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B2D42-CF25-47A8-A688-AEFFC1B6692A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03123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3CE13-7C88-4FDB-BE73-D3B974B89BAA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95066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5EE657-1D37-48FD-8DB0-13C242CDC231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85615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AB6CAE-EB1E-420D-A441-FA409A7BEAC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06690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1B75E-ABC4-4359-8B16-DBF7A3E636D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73386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8A9CB-8084-4207-9899-86188DE1C6F9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47734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DBB5D9-0EDD-40E2-BA43-98C145138BDA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8937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950E41F0-B35D-48DB-9C1C-C0D326E0268A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96975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sz="6000">
                <a:effectLst>
                  <a:outerShdw blurRad="38100" dist="38100" dir="2700000" algn="tl">
                    <a:srgbClr val="000000"/>
                  </a:outerShdw>
                </a:effectLst>
              </a:rPr>
              <a:t>Ako správne prezentovať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8478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pravidlá presvedčivej komunikácie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zásady prezentovania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plánovanie prezentácie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základná štruktúra prezentácie</a:t>
            </a:r>
          </a:p>
          <a:p>
            <a:pPr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formálna stránka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>
                <a:effectLst>
                  <a:outerShdw blurRad="38100" dist="38100" dir="2700000" algn="tl">
                    <a:srgbClr val="000000"/>
                  </a:outerShdw>
                </a:effectLst>
              </a:rPr>
              <a:t>Otvorenie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dôležité zaujať na začiatku</a:t>
            </a:r>
          </a:p>
          <a:p>
            <a:pPr marL="457200" lvl="1" indent="0" eaLnBrk="1" hangingPunct="1">
              <a:buNone/>
              <a:defRPr/>
            </a:pPr>
            <a:endParaRPr lang="en-GB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457200" lvl="1" indent="0" eaLnBrk="1" hangingPunct="1">
              <a:buNone/>
              <a:defRPr/>
            </a:pPr>
            <a:endParaRPr lang="en-GB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vyhnúť sa siahodlhému nezáživnému úvodu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>
                <a:effectLst>
                  <a:outerShdw blurRad="38100" dist="38100" dir="2700000" algn="tl">
                    <a:srgbClr val="000000"/>
                  </a:outerShdw>
                </a:effectLst>
              </a:rPr>
              <a:t>podanie hlavného obsahu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jasné stanovenie témy alebo cieľa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rozvíjanie ho pomocou informácií, faktov, dôkazov</a:t>
            </a:r>
            <a:endParaRPr lang="en-GB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venovať sa len problematike priamo súvisiacej s cieľom</a:t>
            </a:r>
          </a:p>
          <a:p>
            <a:pPr eaLnBrk="1" hangingPunct="1">
              <a:defRPr/>
            </a:pPr>
            <a:endParaRPr lang="sk-SK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nečítajte všetko, čo máte napísané v prezentácii</a:t>
            </a:r>
          </a:p>
          <a:p>
            <a:pPr lvl="1" eaLnBrk="1" hangingPunct="1">
              <a:buFontTx/>
              <a:buNone/>
              <a:defRPr/>
            </a:pPr>
            <a:endParaRPr lang="sk-SK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defRPr/>
            </a:pPr>
            <a:endParaRPr lang="sk-SK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1438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>
                <a:effectLst>
                  <a:outerShdw blurRad="38100" dist="38100" dir="2700000" algn="tl">
                    <a:srgbClr val="000000"/>
                  </a:outerShdw>
                </a:effectLst>
              </a:rPr>
              <a:t>použitie dôkazov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9144000" cy="525658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sk-SK" altLang="sk-SK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formy dôkazov:</a:t>
            </a:r>
            <a:endParaRPr lang="en-GB" altLang="sk-SK" sz="28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endParaRPr lang="sk-SK" altLang="sk-SK" sz="10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štatistika: 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sk-SK" altLang="sk-SK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podiely, porovnania hodnôt, trendy</a:t>
            </a:r>
            <a:endParaRPr lang="en-GB" altLang="sk-SK" sz="20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sk-SK" altLang="sk-SK" sz="5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príklady: 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sk-SK" altLang="sk-SK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vlastná skúsenosť, skúsenosť iných ľudí, </a:t>
            </a:r>
            <a:r>
              <a:rPr lang="en-GB" altLang="sk-SK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všeobecne</a:t>
            </a:r>
            <a:r>
              <a:rPr lang="sk-SK" altLang="sk-SK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známa skutočnosť, skutočnosť známa v prostredí, v kt. prednášate, a pod.</a:t>
            </a:r>
            <a:endParaRPr lang="en-GB" altLang="sk-SK" sz="20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sk-SK" altLang="sk-SK" sz="5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analógia: 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sk-SK" altLang="sk-SK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urobiť prirovnanie k inej situácii</a:t>
            </a:r>
            <a:endParaRPr lang="en-GB" altLang="sk-SK" sz="20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sk-SK" altLang="sk-SK" sz="5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svedectvo: 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sk-SK" altLang="sk-SK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citovanie osoby, ktorá je v danom odbore rešpektovaná, odkaz na jej štúdiu...</a:t>
            </a:r>
            <a:endParaRPr lang="en-GB" altLang="sk-SK" sz="20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endParaRPr lang="sk-SK" altLang="sk-SK" sz="5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sk-SK" altLang="sk-SK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ukážky: </a:t>
            </a:r>
          </a:p>
          <a:p>
            <a:pPr lvl="2" eaLnBrk="1" hangingPunct="1">
              <a:lnSpc>
                <a:spcPct val="90000"/>
              </a:lnSpc>
              <a:spcBef>
                <a:spcPct val="10000"/>
              </a:spcBef>
              <a:defRPr/>
            </a:pPr>
            <a:r>
              <a:rPr lang="sk-SK" altLang="sk-SK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mapa, graf, prehľadná tabuľka, obrázok, schematický náčrt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sk-SK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záver</a:t>
            </a:r>
            <a:endParaRPr lang="sk-SK" altLang="sk-SK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vyzdvihnúť vlastný prínos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jasne zodpovedať (zhrnúť), ako bol naplnený cieľ práce</a:t>
            </a:r>
          </a:p>
          <a:p>
            <a:pPr eaLnBrk="1" hangingPunct="1">
              <a:defRPr/>
            </a:pPr>
            <a:endParaRPr lang="sk-SK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r>
              <a:rPr lang="sk-SK" altLang="sk-SK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oceniť pozornosť publika</a:t>
            </a:r>
          </a:p>
        </p:txBody>
      </p:sp>
    </p:spTree>
    <p:extLst>
      <p:ext uri="{BB962C8B-B14F-4D97-AF65-F5344CB8AC3E}">
        <p14:creationId xmlns:p14="http://schemas.microsoft.com/office/powerpoint/2010/main" val="1222927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z="4000" dirty="0"/>
              <a:t>formálna stránka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080" y="1435950"/>
            <a:ext cx="8229600" cy="4712692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sk-SK" alt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veľkosť písma aspoň 20</a:t>
            </a:r>
            <a:endParaRPr lang="en-GB" altLang="sk-SK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sk-SK" altLang="sk-SK" sz="2400" dirty="0">
                <a:latin typeface="Arial Narrow" panose="020B0606020202030204" pitchFamily="34" charset="0"/>
                <a:cs typeface="Arial" panose="020B0604020202020204" pitchFamily="34" charset="0"/>
              </a:rPr>
              <a:t>vyhnúť sa neštandardným typom písma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sk-SK" altLang="sk-SK" sz="5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sk-SK" alt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čo najväčší kontrast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sk-SK" altLang="sk-SK" sz="2400" dirty="0">
                <a:latin typeface="Arial Narrow" panose="020B0606020202030204" pitchFamily="34" charset="0"/>
                <a:cs typeface="Arial" panose="020B0604020202020204" pitchFamily="34" charset="0"/>
              </a:rPr>
              <a:t>rozlíšenie na plátne iné ako na monitore</a:t>
            </a:r>
            <a:endParaRPr lang="en-GB" altLang="sk-SK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0"/>
              </a:spcBef>
              <a:defRPr/>
            </a:pPr>
            <a:endParaRPr lang="sk-SK" altLang="sk-SK" sz="5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sk-SK" alt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písať heslovite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sk-SK" altLang="sk-SK" sz="2400" dirty="0">
                <a:latin typeface="Arial Narrow" panose="020B0606020202030204" pitchFamily="34" charset="0"/>
                <a:cs typeface="Arial" panose="020B0604020202020204" pitchFamily="34" charset="0"/>
              </a:rPr>
              <a:t>nepoužívať celé vety, odseky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sk-SK" altLang="sk-SK" sz="2400" dirty="0">
                <a:latin typeface="Arial Narrow" panose="020B0606020202030204" pitchFamily="34" charset="0"/>
                <a:cs typeface="Arial" panose="020B0604020202020204" pitchFamily="34" charset="0"/>
              </a:rPr>
              <a:t>písať málo, viac hovoriť</a:t>
            </a:r>
            <a:endParaRPr lang="en-GB" altLang="sk-SK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ts val="0"/>
              </a:spcBef>
              <a:defRPr/>
            </a:pPr>
            <a:endParaRPr lang="sk-SK" altLang="sk-SK" sz="5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sk-SK" alt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dodržať logickú štruktúru práce</a:t>
            </a:r>
            <a:endParaRPr lang="en-GB" altLang="sk-SK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sk-SK" altLang="sk-SK" sz="5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sk-SK" alt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využívať</a:t>
            </a:r>
            <a:r>
              <a:rPr lang="en-GB" alt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sk-SK" alt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ilustrácie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sk-SK" altLang="sk-SK" sz="2400" dirty="0">
                <a:latin typeface="Arial Narrow" panose="020B0606020202030204" pitchFamily="34" charset="0"/>
                <a:cs typeface="Arial" panose="020B0604020202020204" pitchFamily="34" charset="0"/>
              </a:rPr>
              <a:t>a tie komentovať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sk-SK" altLang="sk-SK" sz="2800" dirty="0">
                <a:latin typeface="Arial Narrow" panose="020B0606020202030204" pitchFamily="34" charset="0"/>
                <a:cs typeface="Arial" panose="020B0604020202020204" pitchFamily="34" charset="0"/>
              </a:rPr>
              <a:t>vhodné skonvertovať prezentáciu do </a:t>
            </a:r>
            <a:r>
              <a:rPr lang="sk-SK" altLang="sk-SK" sz="2800" dirty="0" err="1">
                <a:latin typeface="Arial Narrow" panose="020B0606020202030204" pitchFamily="34" charset="0"/>
                <a:cs typeface="Arial" panose="020B0604020202020204" pitchFamily="34" charset="0"/>
              </a:rPr>
              <a:t>pdf</a:t>
            </a:r>
            <a:endParaRPr lang="sk-SK" altLang="sk-SK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pravidlá presvedčivej komunikácie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68313" y="2708920"/>
            <a:ext cx="8229600" cy="3417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Základné predpoklady</a:t>
            </a:r>
          </a:p>
          <a:p>
            <a:pPr eaLnBrk="1" hangingPunct="1">
              <a:defRPr/>
            </a:pPr>
            <a:endParaRPr lang="en-GB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poznať materiály</a:t>
            </a:r>
          </a:p>
          <a:p>
            <a:pPr lvl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poznať hodnotu a význam obsahu</a:t>
            </a:r>
          </a:p>
          <a:p>
            <a:pPr lvl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vytvoriť si pozitívny vzťah k téme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>
                <a:effectLst>
                  <a:outerShdw blurRad="38100" dist="38100" dir="2700000" algn="tl">
                    <a:srgbClr val="000000"/>
                  </a:outerShdw>
                </a:effectLst>
              </a:rPr>
              <a:t>pomocné kroky pre prezentáciu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prejav si nepíšte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majte poznámky – záchytné body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prejav sa neučte naspamäť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ale si ho nacvičte (!)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používajte dôkazy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mapy, štatistiky, výpočty, citovanie...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vizuálne pomôcky (vzorky, mapy...)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nenapodobňujte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majte vlastný štýl – primeraný situácii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>
                <a:effectLst>
                  <a:outerShdw blurRad="38100" dist="38100" dir="2700000" algn="tl">
                    <a:srgbClr val="000000"/>
                  </a:outerShdw>
                </a:effectLst>
              </a:rPr>
              <a:t>získanie si poslucháčov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možnosť prezentovať má byť poctou</a:t>
            </a:r>
            <a:endParaRPr lang="en-GB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endParaRPr lang="sk-SK" altLang="sk-SK" sz="12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nezdôrazňujte seba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skôr hovorte MY namiesto </a:t>
            </a:r>
            <a:r>
              <a:rPr lang="en-GB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JA</a:t>
            </a: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	</a:t>
            </a:r>
          </a:p>
          <a:p>
            <a:pPr lvl="3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 závislosti od situácie</a:t>
            </a:r>
            <a:endParaRPr lang="en-GB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defRPr/>
            </a:pPr>
            <a:endParaRPr lang="sk-SK" altLang="sk-SK" sz="12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hovorte príjemne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sebavedomo ale s pokorou, nie arogantne</a:t>
            </a:r>
            <a:endParaRPr lang="en-GB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lvl="1" eaLnBrk="1" hangingPunct="1">
              <a:defRPr/>
            </a:pPr>
            <a:endParaRPr lang="sk-SK" altLang="sk-SK" sz="1200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pripravte sa na kritiku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neodbíjajte ju za každú cenu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54138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zásady prezentovania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Vytvoriť pozitívny </a:t>
            </a:r>
            <a:r>
              <a:rPr lang="sk-SK" altLang="sk-SK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prvý</a:t>
            </a: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dojem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Reprezentovať svoju prácu, svoj výkon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Prezentovať komplexné informácie</a:t>
            </a:r>
            <a:endParaRPr lang="en-GB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Vzbudiť u publika záujem o problematiku</a:t>
            </a:r>
            <a:r>
              <a:rPr lang="en-GB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marL="990600" lvl="1" indent="-533400" eaLnBrk="1" hangingPunct="1">
              <a:buFontTx/>
              <a:buAutoNum type="arabicPeriod"/>
              <a:defRPr/>
            </a:pPr>
            <a:endParaRPr lang="sk-SK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marL="990600" lvl="1" indent="-533400" eaLnBrk="1" hangingPunct="1">
              <a:buFontTx/>
              <a:buAutoNum type="arabicPeriod"/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Reagovať pod tlakom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plánovanie prezentácie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4904"/>
            <a:ext cx="8229600" cy="3632845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otázky: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 Kto sú moji poslucháči?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	Čo je cieľom mojej prezentácie?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>
                <a:effectLst>
                  <a:outerShdw blurRad="38100" dist="38100" dir="2700000" algn="tl">
                    <a:srgbClr val="000000"/>
                  </a:outerShdw>
                </a:effectLst>
              </a:rPr>
              <a:t>Kto sú moji poslucháči?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do úvahy treba brať ich: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vedomosti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skúsenosti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záujem</a:t>
            </a:r>
          </a:p>
          <a:p>
            <a:pPr lvl="1" eaLnBrk="1" hangingPunct="1">
              <a:defRPr/>
            </a:pPr>
            <a:r>
              <a:rPr lang="sk-SK" altLang="sk-SK" dirty="0">
                <a:solidFill>
                  <a:srgbClr val="B2B2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očakávania a ciele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>
                <a:effectLst>
                  <a:outerShdw blurRad="38100" dist="38100" dir="2700000" algn="tl">
                    <a:srgbClr val="000000"/>
                  </a:outerShdw>
                </a:effectLst>
              </a:rPr>
              <a:t>čo je mojim cieľom?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ciele prezentácie: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informovať</a:t>
            </a:r>
          </a:p>
          <a:p>
            <a:pPr lvl="1"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presvedčiť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základná štruktúra prezentácie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otvorenie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téma, cieľ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hlavný obsah: výsledky, dôkazy</a:t>
            </a:r>
          </a:p>
          <a:p>
            <a:pPr eaLnBrk="1" hangingPunct="1">
              <a:defRPr/>
            </a:pPr>
            <a:r>
              <a:rPr lang="sk-SK" altLang="sk-SK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záver</a:t>
            </a:r>
          </a:p>
          <a:p>
            <a:pPr eaLnBrk="1" hangingPunct="1">
              <a:defRPr/>
            </a:pPr>
            <a:endParaRPr lang="sk-SK" altLang="sk-SK" dirty="0"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  <a:p>
            <a:pPr eaLnBrk="1" hangingPunct="1">
              <a:defRPr/>
            </a:pPr>
            <a:r>
              <a:rPr lang="sk-SK" altLang="sk-SK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diskusia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Predvolený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edvolený návrh 7">
    <a:dk1>
      <a:srgbClr val="5C1F00"/>
    </a:dk1>
    <a:lt1>
      <a:srgbClr val="FFFFFF"/>
    </a:lt1>
    <a:dk2>
      <a:srgbClr val="800000"/>
    </a:dk2>
    <a:lt2>
      <a:srgbClr val="DFD293"/>
    </a:lt2>
    <a:accent1>
      <a:srgbClr val="CC3300"/>
    </a:accent1>
    <a:accent2>
      <a:srgbClr val="BE7960"/>
    </a:accent2>
    <a:accent3>
      <a:srgbClr val="C0AAAA"/>
    </a:accent3>
    <a:accent4>
      <a:srgbClr val="DADADA"/>
    </a:accent4>
    <a:accent5>
      <a:srgbClr val="E2ADAA"/>
    </a:accent5>
    <a:accent6>
      <a:srgbClr val="AC6D56"/>
    </a:accent6>
    <a:hlink>
      <a:srgbClr val="FFFF99"/>
    </a:hlink>
    <a:folHlink>
      <a:srgbClr val="D3A219"/>
    </a:folHlink>
  </a:clrScheme>
</a:themeOverride>
</file>

<file path=ppt/theme/themeOverride2.xml><?xml version="1.0" encoding="utf-8"?>
<a:themeOverride xmlns:a="http://schemas.openxmlformats.org/drawingml/2006/main">
  <a:clrScheme name="Predvolený návrh 7">
    <a:dk1>
      <a:srgbClr val="5C1F00"/>
    </a:dk1>
    <a:lt1>
      <a:srgbClr val="FFFFFF"/>
    </a:lt1>
    <a:dk2>
      <a:srgbClr val="800000"/>
    </a:dk2>
    <a:lt2>
      <a:srgbClr val="DFD293"/>
    </a:lt2>
    <a:accent1>
      <a:srgbClr val="CC3300"/>
    </a:accent1>
    <a:accent2>
      <a:srgbClr val="BE7960"/>
    </a:accent2>
    <a:accent3>
      <a:srgbClr val="C0AAAA"/>
    </a:accent3>
    <a:accent4>
      <a:srgbClr val="DADADA"/>
    </a:accent4>
    <a:accent5>
      <a:srgbClr val="E2ADAA"/>
    </a:accent5>
    <a:accent6>
      <a:srgbClr val="AC6D56"/>
    </a:accent6>
    <a:hlink>
      <a:srgbClr val="FFFF99"/>
    </a:hlink>
    <a:folHlink>
      <a:srgbClr val="D3A219"/>
    </a:folHlink>
  </a:clrScheme>
</a:themeOverride>
</file>

<file path=ppt/theme/themeOverride3.xml><?xml version="1.0" encoding="utf-8"?>
<a:themeOverride xmlns:a="http://schemas.openxmlformats.org/drawingml/2006/main">
  <a:clrScheme name="Predvolený návrh 7">
    <a:dk1>
      <a:srgbClr val="5C1F00"/>
    </a:dk1>
    <a:lt1>
      <a:srgbClr val="FFFFFF"/>
    </a:lt1>
    <a:dk2>
      <a:srgbClr val="800000"/>
    </a:dk2>
    <a:lt2>
      <a:srgbClr val="DFD293"/>
    </a:lt2>
    <a:accent1>
      <a:srgbClr val="CC3300"/>
    </a:accent1>
    <a:accent2>
      <a:srgbClr val="BE7960"/>
    </a:accent2>
    <a:accent3>
      <a:srgbClr val="C0AAAA"/>
    </a:accent3>
    <a:accent4>
      <a:srgbClr val="DADADA"/>
    </a:accent4>
    <a:accent5>
      <a:srgbClr val="E2ADAA"/>
    </a:accent5>
    <a:accent6>
      <a:srgbClr val="AC6D56"/>
    </a:accent6>
    <a:hlink>
      <a:srgbClr val="FFFF99"/>
    </a:hlink>
    <a:folHlink>
      <a:srgbClr val="D3A219"/>
    </a:folHlink>
  </a:clrScheme>
</a:themeOverride>
</file>

<file path=ppt/theme/themeOverride4.xml><?xml version="1.0" encoding="utf-8"?>
<a:themeOverride xmlns:a="http://schemas.openxmlformats.org/drawingml/2006/main">
  <a:clrScheme name="Predvolený návrh 6">
    <a:dk1>
      <a:srgbClr val="005A58"/>
    </a:dk1>
    <a:lt1>
      <a:srgbClr val="FFFFFF"/>
    </a:lt1>
    <a:dk2>
      <a:srgbClr val="008080"/>
    </a:dk2>
    <a:lt2>
      <a:srgbClr val="FFFF99"/>
    </a:lt2>
    <a:accent1>
      <a:srgbClr val="006462"/>
    </a:accent1>
    <a:accent2>
      <a:srgbClr val="6D6FC7"/>
    </a:accent2>
    <a:accent3>
      <a:srgbClr val="AAC0C0"/>
    </a:accent3>
    <a:accent4>
      <a:srgbClr val="DADADA"/>
    </a:accent4>
    <a:accent5>
      <a:srgbClr val="AAB8B7"/>
    </a:accent5>
    <a:accent6>
      <a:srgbClr val="6264B4"/>
    </a:accent6>
    <a:hlink>
      <a:srgbClr val="00FFFF"/>
    </a:hlink>
    <a:folHlink>
      <a:srgbClr val="00FF00"/>
    </a:folHlink>
  </a:clrScheme>
</a:themeOverride>
</file>

<file path=ppt/theme/themeOverride5.xml><?xml version="1.0" encoding="utf-8"?>
<a:themeOverride xmlns:a="http://schemas.openxmlformats.org/drawingml/2006/main">
  <a:clrScheme name="Predvolený návrh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6.xml><?xml version="1.0" encoding="utf-8"?>
<a:themeOverride xmlns:a="http://schemas.openxmlformats.org/drawingml/2006/main">
  <a:clrScheme name="Predvolený návrh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7.xml><?xml version="1.0" encoding="utf-8"?>
<a:themeOverride xmlns:a="http://schemas.openxmlformats.org/drawingml/2006/main">
  <a:clrScheme name="Predvolený návrh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8.xml><?xml version="1.0" encoding="utf-8"?>
<a:themeOverride xmlns:a="http://schemas.openxmlformats.org/drawingml/2006/main">
  <a:clrScheme name="Predvolený návrh 9">
    <a:dk1>
      <a:srgbClr val="336699"/>
    </a:dk1>
    <a:lt1>
      <a:srgbClr val="FFFFFF"/>
    </a:lt1>
    <a:dk2>
      <a:srgbClr val="000000"/>
    </a:dk2>
    <a:lt2>
      <a:srgbClr val="E3EBF1"/>
    </a:lt2>
    <a:accent1>
      <a:srgbClr val="003399"/>
    </a:accent1>
    <a:accent2>
      <a:srgbClr val="468A4B"/>
    </a:accent2>
    <a:accent3>
      <a:srgbClr val="AAAAAA"/>
    </a:accent3>
    <a:accent4>
      <a:srgbClr val="DADADA"/>
    </a:accent4>
    <a:accent5>
      <a:srgbClr val="AAADCA"/>
    </a:accent5>
    <a:accent6>
      <a:srgbClr val="3F7D43"/>
    </a:accent6>
    <a:hlink>
      <a:srgbClr val="66CCFF"/>
    </a:hlink>
    <a:folHlink>
      <a:srgbClr val="F0E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401</Words>
  <Application>Microsoft Office PowerPoint</Application>
  <PresentationFormat>Prezentácia na obrazovke (4:3)</PresentationFormat>
  <Paragraphs>125</Paragraphs>
  <Slides>14</Slides>
  <Notes>14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7" baseType="lpstr">
      <vt:lpstr>Arial</vt:lpstr>
      <vt:lpstr>Arial Narrow</vt:lpstr>
      <vt:lpstr>Predvolený návrh</vt:lpstr>
      <vt:lpstr>Ako správne prezentovať</vt:lpstr>
      <vt:lpstr> pravidlá presvedčivej komunikácie</vt:lpstr>
      <vt:lpstr>pomocné kroky pre prezentáciu</vt:lpstr>
      <vt:lpstr>získanie si poslucháčov</vt:lpstr>
      <vt:lpstr>zásady prezentovania</vt:lpstr>
      <vt:lpstr>plánovanie prezentácie</vt:lpstr>
      <vt:lpstr>Kto sú moji poslucháči?</vt:lpstr>
      <vt:lpstr>čo je mojim cieľom?</vt:lpstr>
      <vt:lpstr>základná štruktúra prezentácie</vt:lpstr>
      <vt:lpstr>Otvorenie</vt:lpstr>
      <vt:lpstr>podanie hlavného obsahu</vt:lpstr>
      <vt:lpstr>použitie dôkazov</vt:lpstr>
      <vt:lpstr>záver</vt:lpstr>
      <vt:lpstr>formálna stránka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Ako správne prezentovať</dc:title>
  <dc:creator>Laco</dc:creator>
  <cp:lastModifiedBy>doc. Mgr. Ladislav Novotný PhD.</cp:lastModifiedBy>
  <cp:revision>14</cp:revision>
  <dcterms:created xsi:type="dcterms:W3CDTF">2012-11-26T13:31:18Z</dcterms:created>
  <dcterms:modified xsi:type="dcterms:W3CDTF">2024-11-04T12:27:36Z</dcterms:modified>
</cp:coreProperties>
</file>