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9" r:id="rId3"/>
    <p:sldId id="288" r:id="rId4"/>
    <p:sldId id="278" r:id="rId5"/>
    <p:sldId id="272" r:id="rId6"/>
    <p:sldId id="273" r:id="rId7"/>
    <p:sldId id="277" r:id="rId8"/>
    <p:sldId id="274" r:id="rId9"/>
    <p:sldId id="275" r:id="rId10"/>
    <p:sldId id="276" r:id="rId11"/>
    <p:sldId id="271" r:id="rId12"/>
    <p:sldId id="266" r:id="rId13"/>
    <p:sldId id="267" r:id="rId14"/>
    <p:sldId id="268" r:id="rId15"/>
    <p:sldId id="269" r:id="rId16"/>
    <p:sldId id="257" r:id="rId17"/>
    <p:sldId id="270" r:id="rId18"/>
    <p:sldId id="287" r:id="rId19"/>
    <p:sldId id="286" r:id="rId20"/>
    <p:sldId id="282" r:id="rId21"/>
    <p:sldId id="283" r:id="rId22"/>
    <p:sldId id="284" r:id="rId23"/>
    <p:sldId id="285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84"/>
  </p:normalViewPr>
  <p:slideViewPr>
    <p:cSldViewPr snapToGrid="0">
      <p:cViewPr varScale="1">
        <p:scale>
          <a:sx n="102" d="100"/>
          <a:sy n="102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BD1D8-83F9-BA52-283E-5214F4A50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6BD1EA-651F-C5B9-672D-362F8E839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D20E5FF-FC20-36AA-8FBA-7FB2B22C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40A3F7A-BD1A-A5DC-2927-162E1698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1ACEF1C-9F42-7A2B-C95C-C5CBED95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562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B5A54-9D83-C4F8-5EC2-E1E4C96E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9DDC6B2-DDD2-1549-5A2D-4684592BF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A9A08A-7DAE-C115-8905-862A327E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D7E885-DA94-6E13-BEA9-69AA2E5E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30C49AA-D446-95D7-EB39-4E7BC9A7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62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3412DA8-246F-5129-61A3-F2753791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C690D9D-E7DD-59C8-1198-97625570D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3F213E6-8EEC-2C2D-4C52-E1DE078F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D488E7D-94C6-3CC7-3011-6837090B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DE4520-95CE-9FA3-F37A-351585FA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891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AD6E3-1B8D-3D29-D1FE-F2854E13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CBEB8B-973A-ED3A-C62B-D017EE7F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456EB9-A233-3A47-5125-C18B943A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6ACC27D-6B11-8ED3-1BC0-0A0A21D0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A738DF2-68F4-B039-E569-4B2220CC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06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FEFDD-2F27-425F-9D5F-AE505BC2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12187A-613B-A395-BD36-1794726C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DA913A-80E9-2239-C62F-D8D4B542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E736B07-39C1-E20B-A459-02024983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5F4870D-518A-A5FE-62D7-61423D5A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23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837D1-A77C-7400-5833-0617D84A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F5D06B-07E6-4566-B5F7-DBFCBF2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A2024C0-DAEB-D02F-117D-419EC9E8F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877E279-0E86-16BC-3141-B55E30D9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AD433C7-B7CF-9142-CBF6-0CB4C836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3F0254B-1E77-49F5-8A77-2E7CB070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25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5F187-AC38-C255-AC32-147E79DF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2DAA5-11B5-8336-E89B-3CC5B60BD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BA75296-0D9D-7CFE-866B-D00C1475F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48EDA4-1E1B-8F07-8BEF-3BCCA3C5C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8F9CFA5-9B2C-FF50-308D-A91A9E4A4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181E10A-CD3E-3FAE-9FB2-2226BF50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51D558E-C547-280D-9762-8CA219F4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B1B9370-D633-484E-90A8-BCB12F1B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165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FC26C-1C4F-70D2-B9A3-4C415E07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D87E5EE-6F3F-9CF8-F56D-6B854BFE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0FE7509-EFDA-3BE9-7ED8-F771C8D3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D0F8474-0D64-D2E1-B7AF-A0976E11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580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B721179-208D-CC88-EA3C-9C1FEC72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9A330F4-CCFD-EBFA-D61E-13BB1218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F14291B-D5CA-24FC-5CD8-B3191BA9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957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9C6D3-2819-CC62-C172-E2D3F2D5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AA329C-ACF9-DE2A-5E85-EF86BFAD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EB1A3-F2F3-BD99-FB67-58D7B3CD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204E489-D018-3855-B79F-D56610BE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CDF5AA-B635-4BB4-66B0-91015942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A3A59A7-C519-C673-1239-220B8DBE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554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8A28B-B1C3-4FDA-A552-D9BBEE71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6EE8EB8-7877-16B2-0AEA-C4EF6B674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42E21E-737B-2729-473E-B616017F4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37C85D1-285F-BF01-5983-1FB7E11B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BA2DFE1-FBAE-1F45-3C84-10043B267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3233C6E-606A-EBB1-A30B-48BB059E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403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29D4D2B-6F8A-C8B1-2CDE-4B8CE40D4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7DC67A-58DA-62B3-93F1-AD9258C61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6D4B605-20AA-6EE6-231D-6453BDF19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98DB41-FEA2-475C-8C0C-5A35B3765EAA}" type="datetimeFigureOut">
              <a:rPr lang="sk-SK" smtClean="0"/>
              <a:t>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FC89E51-4B64-4C0B-02F3-FE8FBAD51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1AEB245-782C-EE10-D25F-DCD549160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66C9DF-DFF7-4135-8AAA-011AC32DFB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683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plagát, animák, grafický dizajn&#10;&#10;Automaticky generovaný popis">
            <a:extLst>
              <a:ext uri="{FF2B5EF4-FFF2-40B4-BE49-F238E27FC236}">
                <a16:creationId xmlns:a16="http://schemas.microsoft.com/office/drawing/2014/main" id="{76645E9D-1689-CC75-D26A-286FC83A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3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1FBA1-15C8-4564-8919-D5E2C150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ľudská tvár, ošatenie, chlap&#10;&#10;Automaticky generovaný popis">
            <a:extLst>
              <a:ext uri="{FF2B5EF4-FFF2-40B4-BE49-F238E27FC236}">
                <a16:creationId xmlns:a16="http://schemas.microsoft.com/office/drawing/2014/main" id="{17FA9D70-36D9-78F5-13DC-6C98A9824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grafický dizajn, mapa&#10;&#10;Automaticky generovaný popis">
            <a:extLst>
              <a:ext uri="{FF2B5EF4-FFF2-40B4-BE49-F238E27FC236}">
                <a16:creationId xmlns:a16="http://schemas.microsoft.com/office/drawing/2014/main" id="{263F3442-BF1F-5B6E-41C3-295B73EC0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4FBF3-CAC6-7516-FE58-38ADAE11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šatenie, žena, plagát&#10;&#10;Automaticky generovaný popis">
            <a:extLst>
              <a:ext uri="{FF2B5EF4-FFF2-40B4-BE49-F238E27FC236}">
                <a16:creationId xmlns:a16="http://schemas.microsoft.com/office/drawing/2014/main" id="{C52DFB26-0BB3-2667-908A-310717633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FC8A4-1E33-6C25-4BD0-55ABD34D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kozub, snímka obrazovky, spotrebič&#10;&#10;Automaticky generovaný popis">
            <a:extLst>
              <a:ext uri="{FF2B5EF4-FFF2-40B4-BE49-F238E27FC236}">
                <a16:creationId xmlns:a16="http://schemas.microsoft.com/office/drawing/2014/main" id="{A5BA398C-E3DC-8598-C5DA-2BD34063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38E5B-5F46-D520-087F-F00C1D45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atrament, mapa, ilustrácia&#10;&#10;Automaticky generovaný popis">
            <a:extLst>
              <a:ext uri="{FF2B5EF4-FFF2-40B4-BE49-F238E27FC236}">
                <a16:creationId xmlns:a16="http://schemas.microsoft.com/office/drawing/2014/main" id="{A2F43D7A-8E28-D8B6-4C03-47CB03F5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0DD0-7996-4DB8-E521-33735F237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šatenie, osoba, chlap&#10;&#10;Automaticky generovaný popis">
            <a:extLst>
              <a:ext uri="{FF2B5EF4-FFF2-40B4-BE49-F238E27FC236}">
                <a16:creationId xmlns:a16="http://schemas.microsoft.com/office/drawing/2014/main" id="{BB6E8F14-033D-2D04-76EF-4401110B0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šatenie, osoba, ľudská tvár&#10;&#10;Automaticky generovaný popis">
            <a:extLst>
              <a:ext uri="{FF2B5EF4-FFF2-40B4-BE49-F238E27FC236}">
                <a16:creationId xmlns:a16="http://schemas.microsoft.com/office/drawing/2014/main" id="{4811D7B4-C2DE-0678-96D1-3FBD8ACD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2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48340-30A7-7B88-7519-DFA3B6EAB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36483-13FF-1908-E3FD-FAA718DD18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609B7E-271A-9604-B437-09CB73304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text, náčrt, kresba, mapa&#10;&#10;Automaticky generovaný popis">
            <a:extLst>
              <a:ext uri="{FF2B5EF4-FFF2-40B4-BE49-F238E27FC236}">
                <a16:creationId xmlns:a16="http://schemas.microsoft.com/office/drawing/2014/main" id="{286233D9-5678-2304-1C42-2290040AB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2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3242-6022-91D9-1A32-5C3FF6C36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cicavec, snímka obrazovky&#10;&#10;Automaticky generovaný popis">
            <a:extLst>
              <a:ext uri="{FF2B5EF4-FFF2-40B4-BE49-F238E27FC236}">
                <a16:creationId xmlns:a16="http://schemas.microsoft.com/office/drawing/2014/main" id="{812D869E-8171-C9D7-9751-C52AA8D25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0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snímka obrazovky, animák&#10;&#10;Automaticky generovaný popis">
            <a:extLst>
              <a:ext uri="{FF2B5EF4-FFF2-40B4-BE49-F238E27FC236}">
                <a16:creationId xmlns:a16="http://schemas.microsoft.com/office/drawing/2014/main" id="{22385F7E-894A-E533-D341-4AC27A0BA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4BC19-06E4-7F0C-E9E0-4C8E2562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mapa, grafický dizajn, atrament&#10;&#10;Automaticky generovaný popis">
            <a:extLst>
              <a:ext uri="{FF2B5EF4-FFF2-40B4-BE49-F238E27FC236}">
                <a16:creationId xmlns:a16="http://schemas.microsoft.com/office/drawing/2014/main" id="{021201E0-FBFD-0D5D-548E-D541B648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65628-13C9-E2C4-0705-2F8941B4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1A476BF4-44E9-BB1E-C3CF-B9C58DB6A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D2A49-740C-F2A4-7C2A-B3917A2E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201D224B-C9E0-B3C3-AC8F-EFEA616B0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7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7AD88-4CD8-5F26-DFAA-C5950D37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EF5B131C-361E-7E14-7FC6-E78B16C21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2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B9509-DF1B-C6A1-64BE-EEBC0F3F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papier, papierový výrobok, písmo&#10;&#10;Automaticky generovaný popis">
            <a:extLst>
              <a:ext uri="{FF2B5EF4-FFF2-40B4-BE49-F238E27FC236}">
                <a16:creationId xmlns:a16="http://schemas.microsoft.com/office/drawing/2014/main" id="{395A1444-5EB6-AD9F-1DFD-C8FCE0E62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6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ázok 46" descr="Obrázok, na ktorom je text, animák, snímka obrazovky, plagát&#10;&#10;Automaticky generovaný popis">
            <a:extLst>
              <a:ext uri="{FF2B5EF4-FFF2-40B4-BE49-F238E27FC236}">
                <a16:creationId xmlns:a16="http://schemas.microsoft.com/office/drawing/2014/main" id="{5A0D2470-6492-6E64-505D-52798C765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7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taška&#10;&#10;Automaticky generovaný popis">
            <a:extLst>
              <a:ext uri="{FF2B5EF4-FFF2-40B4-BE49-F238E27FC236}">
                <a16:creationId xmlns:a16="http://schemas.microsoft.com/office/drawing/2014/main" id="{36A0593A-77C0-8E1E-7E02-E220C160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1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7743-A3BB-BCAB-AC1C-0F705F8DB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kresba, náčrt, mapa&#10;&#10;Automaticky generovaný popis">
            <a:extLst>
              <a:ext uri="{FF2B5EF4-FFF2-40B4-BE49-F238E27FC236}">
                <a16:creationId xmlns:a16="http://schemas.microsoft.com/office/drawing/2014/main" id="{17C6E0B2-94AF-DAF7-2C64-876C60E82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3D6B9-0B99-D543-7FAF-9DC1AFD19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šatenie, snímka obrazovky, hora&#10;&#10;Automaticky generovaný popis">
            <a:extLst>
              <a:ext uri="{FF2B5EF4-FFF2-40B4-BE49-F238E27FC236}">
                <a16:creationId xmlns:a16="http://schemas.microsoft.com/office/drawing/2014/main" id="{5D463241-4720-A3D5-89C2-9CE84C934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6889A-B7A3-997E-96C5-D4F3E4788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26DA1-5250-D3D5-AFBD-0611EFA0C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A9A6CA-7719-27B0-50B6-C2E9E266AA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text, náčrt, kresba, mapa&#10;&#10;Automaticky generovaný popis">
            <a:extLst>
              <a:ext uri="{FF2B5EF4-FFF2-40B4-BE49-F238E27FC236}">
                <a16:creationId xmlns:a16="http://schemas.microsoft.com/office/drawing/2014/main" id="{00E731D0-88A6-4C82-A9BE-53C9B6143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 descr="Obrázok, na ktorom je text, cicavec, snímka obrazovky&#10;&#10;Automaticky generovaný popis">
            <a:extLst>
              <a:ext uri="{FF2B5EF4-FFF2-40B4-BE49-F238E27FC236}">
                <a16:creationId xmlns:a16="http://schemas.microsoft.com/office/drawing/2014/main" id="{4BCB49B6-74EC-A905-76DD-76663A554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ok 8" descr="Obrázok, na ktorom je snímka obrazovky, animák&#10;&#10;Automaticky generovaný popis">
            <a:extLst>
              <a:ext uri="{FF2B5EF4-FFF2-40B4-BE49-F238E27FC236}">
                <a16:creationId xmlns:a16="http://schemas.microsoft.com/office/drawing/2014/main" id="{90A3B0FF-184D-0C86-EDAF-D3EBA98C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ázok 10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FE0CC5DB-6451-C467-F116-210CCD67F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ázok 12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254EEC32-9A39-1A3D-1FA9-2533191E2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 descr="Obrázok, na ktorom je text, list, snímka obrazovky, písmo&#10;&#10;Automaticky generovaný popis">
            <a:extLst>
              <a:ext uri="{FF2B5EF4-FFF2-40B4-BE49-F238E27FC236}">
                <a16:creationId xmlns:a16="http://schemas.microsoft.com/office/drawing/2014/main" id="{D3C2555A-05CB-671E-D26F-720867302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Obrázok 16" descr="Obrázok, na ktorom je text, papier, papierový výrobok, písmo&#10;&#10;Automaticky generovaný popis">
            <a:extLst>
              <a:ext uri="{FF2B5EF4-FFF2-40B4-BE49-F238E27FC236}">
                <a16:creationId xmlns:a16="http://schemas.microsoft.com/office/drawing/2014/main" id="{085E0D1F-08E1-B9B5-95E0-45C98C04C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Obrázok 18" descr="Obrázok, na ktorom je text, plagát, animák, grafický dizajn&#10;&#10;Automaticky generovaný popis">
            <a:extLst>
              <a:ext uri="{FF2B5EF4-FFF2-40B4-BE49-F238E27FC236}">
                <a16:creationId xmlns:a16="http://schemas.microsoft.com/office/drawing/2014/main" id="{5A9C6917-812B-AB39-8251-9E67227C5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Obrázok 20" descr="Obrázok, na ktorom je text, mapa, grafický dizajn, atrament&#10;&#10;Automaticky generovaný popis">
            <a:extLst>
              <a:ext uri="{FF2B5EF4-FFF2-40B4-BE49-F238E27FC236}">
                <a16:creationId xmlns:a16="http://schemas.microsoft.com/office/drawing/2014/main" id="{0CB7B283-BFAF-FAB6-0879-D08C44377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Obrázok 22" descr="Obrázok, na ktorom je text, taška&#10;&#10;Automaticky generovaný popis">
            <a:extLst>
              <a:ext uri="{FF2B5EF4-FFF2-40B4-BE49-F238E27FC236}">
                <a16:creationId xmlns:a16="http://schemas.microsoft.com/office/drawing/2014/main" id="{493F1A16-9436-0483-97AE-9476F016E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Obrázok 24" descr="Obrázok, na ktorom je text, kresba, náčrt, mapa&#10;&#10;Automaticky generovaný popis">
            <a:extLst>
              <a:ext uri="{FF2B5EF4-FFF2-40B4-BE49-F238E27FC236}">
                <a16:creationId xmlns:a16="http://schemas.microsoft.com/office/drawing/2014/main" id="{75BB4EA9-6850-4C55-8B4C-B3DF3633D4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Obrázok 26" descr="Obrázok, na ktorom je text, ošatenie, snímka obrazovky, hora&#10;&#10;Automaticky generovaný popis">
            <a:extLst>
              <a:ext uri="{FF2B5EF4-FFF2-40B4-BE49-F238E27FC236}">
                <a16:creationId xmlns:a16="http://schemas.microsoft.com/office/drawing/2014/main" id="{A6BDC23E-7AB6-9E2E-1A7E-6533827E6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Obrázok 28" descr="Obrázok, na ktorom je text, ošatenie, pohreb, osoba&#10;&#10;Automaticky generovaný popis">
            <a:extLst>
              <a:ext uri="{FF2B5EF4-FFF2-40B4-BE49-F238E27FC236}">
                <a16:creationId xmlns:a16="http://schemas.microsoft.com/office/drawing/2014/main" id="{544D424A-B906-D5DD-D072-78E064C593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2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3F28-5056-AD71-12F9-73BFC068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atrament, grafický dizajn, mapa&#10;&#10;Automaticky generovaný popis">
            <a:extLst>
              <a:ext uri="{FF2B5EF4-FFF2-40B4-BE49-F238E27FC236}">
                <a16:creationId xmlns:a16="http://schemas.microsoft.com/office/drawing/2014/main" id="{44A72734-F742-5F97-4D92-20837F67E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60DB2-EAB3-E8C8-BB8A-DA5B74EA8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animák, snímka obrazovky&#10;&#10;Automaticky generovaný popis">
            <a:extLst>
              <a:ext uri="{FF2B5EF4-FFF2-40B4-BE49-F238E27FC236}">
                <a16:creationId xmlns:a16="http://schemas.microsoft.com/office/drawing/2014/main" id="{9DC69111-A2B8-1BFA-CE8D-DB3B2D24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954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Širokouhlá</PresentationFormat>
  <Paragraphs>0</Paragraphs>
  <Slides>23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Daniela Arvaiova</dc:creator>
  <cp:lastModifiedBy>doc. Mgr. Ladislav Novotný PhD.</cp:lastModifiedBy>
  <cp:revision>3</cp:revision>
  <dcterms:created xsi:type="dcterms:W3CDTF">2024-11-03T12:46:33Z</dcterms:created>
  <dcterms:modified xsi:type="dcterms:W3CDTF">2024-11-04T07:41:15Z</dcterms:modified>
</cp:coreProperties>
</file>