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0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9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99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30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309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7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9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72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7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9BFBC-E320-4928-89A6-726BE3D2F448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25C0-85DD-4A59-9BD3-903C964947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2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Regióny</a:t>
            </a:r>
            <a:r>
              <a:rPr lang="en-GB" dirty="0" smtClean="0"/>
              <a:t> v </a:t>
            </a:r>
            <a:r>
              <a:rPr lang="en-GB" dirty="0" err="1" smtClean="0"/>
              <a:t>rámci</a:t>
            </a:r>
            <a:r>
              <a:rPr lang="en-GB" dirty="0" smtClean="0"/>
              <a:t> </a:t>
            </a:r>
            <a:r>
              <a:rPr lang="en-GB" dirty="0" err="1" smtClean="0"/>
              <a:t>Ázie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63762" y="3602037"/>
            <a:ext cx="4786184" cy="255986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 smtClean="0"/>
              <a:t>Blízky</a:t>
            </a:r>
            <a:r>
              <a:rPr lang="en-GB" dirty="0" smtClean="0"/>
              <a:t> </a:t>
            </a:r>
            <a:r>
              <a:rPr lang="en-GB" dirty="0" err="1" smtClean="0"/>
              <a:t>východ</a:t>
            </a:r>
            <a:r>
              <a:rPr lang="en-GB" dirty="0" smtClean="0"/>
              <a:t> (JZ </a:t>
            </a:r>
            <a:r>
              <a:rPr lang="en-GB" dirty="0" err="1" smtClean="0"/>
              <a:t>Ázia</a:t>
            </a:r>
            <a:r>
              <a:rPr lang="en-GB" dirty="0" smtClean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 smtClean="0"/>
              <a:t>Severná</a:t>
            </a:r>
            <a:r>
              <a:rPr lang="en-GB" dirty="0" smtClean="0"/>
              <a:t> </a:t>
            </a:r>
            <a:r>
              <a:rPr lang="en-GB" dirty="0" err="1" smtClean="0"/>
              <a:t>Ázia</a:t>
            </a:r>
            <a:r>
              <a:rPr lang="en-GB" dirty="0" smtClean="0"/>
              <a:t> (</a:t>
            </a:r>
            <a:r>
              <a:rPr lang="en-GB" dirty="0" err="1" smtClean="0"/>
              <a:t>ázijská</a:t>
            </a:r>
            <a:r>
              <a:rPr lang="en-GB" dirty="0" smtClean="0"/>
              <a:t> </a:t>
            </a:r>
            <a:r>
              <a:rPr lang="en-GB" dirty="0" err="1" smtClean="0"/>
              <a:t>časť</a:t>
            </a:r>
            <a:r>
              <a:rPr lang="en-GB" dirty="0" smtClean="0"/>
              <a:t> Ruska)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 smtClean="0"/>
              <a:t>Stredná</a:t>
            </a:r>
            <a:r>
              <a:rPr lang="en-GB" dirty="0" smtClean="0"/>
              <a:t> </a:t>
            </a:r>
            <a:r>
              <a:rPr lang="en-GB" dirty="0" err="1" smtClean="0"/>
              <a:t>Ázia</a:t>
            </a:r>
            <a:r>
              <a:rPr lang="en-GB" dirty="0" smtClean="0"/>
              <a:t> a </a:t>
            </a:r>
            <a:r>
              <a:rPr lang="en-GB" dirty="0" err="1" smtClean="0"/>
              <a:t>Kaukazský</a:t>
            </a:r>
            <a:r>
              <a:rPr lang="en-GB" dirty="0" smtClean="0"/>
              <a:t> region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 smtClean="0"/>
              <a:t>Južná</a:t>
            </a:r>
            <a:r>
              <a:rPr lang="en-GB" dirty="0" smtClean="0"/>
              <a:t> </a:t>
            </a:r>
            <a:r>
              <a:rPr lang="en-GB" dirty="0" err="1" smtClean="0"/>
              <a:t>Ázia</a:t>
            </a: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 smtClean="0"/>
              <a:t>Juhovýchodná</a:t>
            </a:r>
            <a:r>
              <a:rPr lang="en-GB" dirty="0" smtClean="0"/>
              <a:t> </a:t>
            </a:r>
            <a:r>
              <a:rPr lang="en-GB" dirty="0" err="1" smtClean="0"/>
              <a:t>Ázia</a:t>
            </a: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err="1" smtClean="0"/>
              <a:t>Východná</a:t>
            </a:r>
            <a:r>
              <a:rPr lang="en-GB" dirty="0" smtClean="0"/>
              <a:t> </a:t>
            </a:r>
            <a:r>
              <a:rPr lang="en-GB" dirty="0" err="1" smtClean="0"/>
              <a:t>Ázia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80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Poloha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zemeguli</a:t>
            </a:r>
            <a:r>
              <a:rPr lang="en-GB" dirty="0" smtClean="0"/>
              <a:t>, </a:t>
            </a:r>
            <a:r>
              <a:rPr lang="en-GB" dirty="0" err="1" smtClean="0"/>
              <a:t>voči</a:t>
            </a:r>
            <a:r>
              <a:rPr lang="en-GB" dirty="0" smtClean="0"/>
              <a:t> </a:t>
            </a:r>
            <a:r>
              <a:rPr lang="en-GB" dirty="0" err="1" smtClean="0"/>
              <a:t>iným</a:t>
            </a:r>
            <a:r>
              <a:rPr lang="en-GB" dirty="0" smtClean="0"/>
              <a:t> </a:t>
            </a:r>
            <a:r>
              <a:rPr lang="en-GB" dirty="0" err="1" smtClean="0"/>
              <a:t>kontitentom</a:t>
            </a:r>
            <a:endParaRPr lang="en-GB" dirty="0" smtClean="0"/>
          </a:p>
          <a:p>
            <a:r>
              <a:rPr lang="en-GB" dirty="0" err="1" smtClean="0"/>
              <a:t>ohraničenie</a:t>
            </a:r>
            <a:endParaRPr lang="en-GB" dirty="0"/>
          </a:p>
          <a:p>
            <a:pPr lvl="1"/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pevnine</a:t>
            </a:r>
            <a:endParaRPr lang="en-GB" dirty="0" smtClean="0"/>
          </a:p>
          <a:p>
            <a:pPr lvl="1"/>
            <a:r>
              <a:rPr lang="en-GB" dirty="0" err="1" smtClean="0"/>
              <a:t>morské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5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7854" cy="1325563"/>
          </a:xfrm>
        </p:spPr>
        <p:txBody>
          <a:bodyPr/>
          <a:lstStyle/>
          <a:p>
            <a:r>
              <a:rPr lang="en-GB" dirty="0" err="1" smtClean="0"/>
              <a:t>Orografia</a:t>
            </a:r>
            <a:r>
              <a:rPr lang="en-GB" dirty="0" smtClean="0"/>
              <a:t> (</a:t>
            </a:r>
            <a:r>
              <a:rPr lang="en-GB" dirty="0" err="1" smtClean="0"/>
              <a:t>geomorfologické</a:t>
            </a:r>
            <a:r>
              <a:rPr lang="en-GB" dirty="0" smtClean="0"/>
              <a:t> </a:t>
            </a:r>
            <a:r>
              <a:rPr lang="en-GB" dirty="0" err="1" smtClean="0"/>
              <a:t>jednotky</a:t>
            </a:r>
            <a:r>
              <a:rPr lang="en-GB" dirty="0" smtClean="0"/>
              <a:t>) a </a:t>
            </a:r>
            <a:r>
              <a:rPr lang="en-GB" dirty="0" err="1" smtClean="0"/>
              <a:t>geológia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najvýznamnejšie</a:t>
            </a:r>
            <a:r>
              <a:rPr lang="en-GB" dirty="0" smtClean="0"/>
              <a:t> </a:t>
            </a:r>
            <a:r>
              <a:rPr lang="en-GB" dirty="0" err="1" smtClean="0"/>
              <a:t>celky</a:t>
            </a:r>
            <a:r>
              <a:rPr lang="en-GB" dirty="0" smtClean="0"/>
              <a:t>,</a:t>
            </a:r>
          </a:p>
          <a:p>
            <a:pPr lvl="1"/>
            <a:r>
              <a:rPr lang="en-GB" dirty="0" err="1" smtClean="0"/>
              <a:t>charakter</a:t>
            </a:r>
            <a:r>
              <a:rPr lang="en-GB" dirty="0" smtClean="0"/>
              <a:t>, </a:t>
            </a:r>
            <a:r>
              <a:rPr lang="en-GB" dirty="0" err="1" smtClean="0"/>
              <a:t>príp</a:t>
            </a:r>
            <a:r>
              <a:rPr lang="en-GB" dirty="0" smtClean="0"/>
              <a:t>. </a:t>
            </a:r>
            <a:r>
              <a:rPr lang="en-GB" dirty="0" err="1" smtClean="0"/>
              <a:t>obdobie</a:t>
            </a:r>
            <a:r>
              <a:rPr lang="en-GB" dirty="0" smtClean="0"/>
              <a:t> </a:t>
            </a:r>
            <a:r>
              <a:rPr lang="en-GB" dirty="0" err="1" smtClean="0"/>
              <a:t>vzniku</a:t>
            </a:r>
            <a:endParaRPr lang="en-GB" dirty="0" smtClean="0"/>
          </a:p>
          <a:p>
            <a:r>
              <a:rPr lang="en-GB" dirty="0" err="1" smtClean="0"/>
              <a:t>najvyššie</a:t>
            </a:r>
            <a:r>
              <a:rPr lang="en-GB" dirty="0" smtClean="0"/>
              <a:t>, </a:t>
            </a:r>
            <a:r>
              <a:rPr lang="en-GB" dirty="0" err="1" smtClean="0"/>
              <a:t>najnižšie</a:t>
            </a:r>
            <a:r>
              <a:rPr lang="en-GB" dirty="0" smtClean="0"/>
              <a:t> body,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230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Vodstvo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rieky</a:t>
            </a:r>
            <a:endParaRPr lang="en-GB" dirty="0" smtClean="0"/>
          </a:p>
          <a:p>
            <a:pPr lvl="1"/>
            <a:r>
              <a:rPr lang="en-GB" dirty="0" err="1" smtClean="0"/>
              <a:t>konkrétne</a:t>
            </a:r>
            <a:r>
              <a:rPr lang="en-GB" dirty="0" smtClean="0"/>
              <a:t> </a:t>
            </a:r>
            <a:r>
              <a:rPr lang="en-GB" dirty="0" err="1" smtClean="0"/>
              <a:t>príklady</a:t>
            </a:r>
            <a:endParaRPr lang="en-GB" dirty="0" smtClean="0"/>
          </a:p>
          <a:p>
            <a:pPr lvl="2"/>
            <a:r>
              <a:rPr lang="en-GB" dirty="0" err="1" smtClean="0"/>
              <a:t>podľa</a:t>
            </a:r>
            <a:r>
              <a:rPr lang="en-GB" dirty="0" smtClean="0"/>
              <a:t> </a:t>
            </a:r>
            <a:r>
              <a:rPr lang="en-GB" dirty="0" err="1" smtClean="0"/>
              <a:t>úmoria</a:t>
            </a:r>
            <a:endParaRPr lang="en-GB" dirty="0" smtClean="0"/>
          </a:p>
          <a:p>
            <a:pPr lvl="2"/>
            <a:r>
              <a:rPr lang="en-GB" dirty="0" err="1" smtClean="0"/>
              <a:t>režim</a:t>
            </a:r>
            <a:r>
              <a:rPr lang="en-GB" dirty="0" smtClean="0"/>
              <a:t> </a:t>
            </a:r>
            <a:r>
              <a:rPr lang="en-GB" dirty="0" err="1" smtClean="0"/>
              <a:t>odtoku</a:t>
            </a:r>
            <a:endParaRPr lang="en-GB" dirty="0" smtClean="0"/>
          </a:p>
          <a:p>
            <a:pPr lvl="1"/>
            <a:r>
              <a:rPr lang="en-GB" dirty="0" err="1" smtClean="0"/>
              <a:t>špecifiká</a:t>
            </a:r>
            <a:r>
              <a:rPr lang="en-GB" dirty="0" smtClean="0"/>
              <a:t> </a:t>
            </a:r>
            <a:r>
              <a:rPr lang="en-GB" dirty="0" err="1" smtClean="0"/>
              <a:t>riečnej</a:t>
            </a:r>
            <a:r>
              <a:rPr lang="en-GB" dirty="0" smtClean="0"/>
              <a:t> </a:t>
            </a:r>
            <a:r>
              <a:rPr lang="en-GB" dirty="0" err="1" smtClean="0"/>
              <a:t>siete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jazerá</a:t>
            </a:r>
            <a:endParaRPr lang="en-GB" dirty="0" smtClean="0"/>
          </a:p>
          <a:p>
            <a:pPr lvl="1"/>
            <a:r>
              <a:rPr lang="en-GB" dirty="0" err="1" smtClean="0"/>
              <a:t>odtokové</a:t>
            </a:r>
            <a:r>
              <a:rPr lang="en-GB" dirty="0" smtClean="0"/>
              <a:t>/</a:t>
            </a:r>
            <a:r>
              <a:rPr lang="en-GB" dirty="0" err="1" smtClean="0"/>
              <a:t>bezodtokové</a:t>
            </a: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551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Klíma</a:t>
            </a:r>
            <a:r>
              <a:rPr lang="en-GB" dirty="0" smtClean="0"/>
              <a:t> a </a:t>
            </a:r>
            <a:r>
              <a:rPr lang="en-GB" dirty="0" err="1" smtClean="0"/>
              <a:t>charakter</a:t>
            </a:r>
            <a:r>
              <a:rPr lang="en-GB" dirty="0" smtClean="0"/>
              <a:t> </a:t>
            </a:r>
            <a:r>
              <a:rPr lang="en-GB" dirty="0" err="1" smtClean="0"/>
              <a:t>krajiny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čo</a:t>
            </a:r>
            <a:r>
              <a:rPr lang="en-GB" dirty="0" smtClean="0"/>
              <a:t> </a:t>
            </a:r>
            <a:r>
              <a:rPr lang="en-GB" dirty="0" err="1" smtClean="0"/>
              <a:t>ju</a:t>
            </a:r>
            <a:r>
              <a:rPr lang="en-GB" dirty="0" smtClean="0"/>
              <a:t> </a:t>
            </a:r>
            <a:r>
              <a:rPr lang="en-GB" dirty="0" err="1" smtClean="0"/>
              <a:t>ovplyvňuje</a:t>
            </a:r>
            <a:r>
              <a:rPr lang="en-GB" dirty="0" smtClean="0"/>
              <a:t> a </a:t>
            </a:r>
            <a:r>
              <a:rPr lang="en-GB" dirty="0" err="1" smtClean="0"/>
              <a:t>aký</a:t>
            </a:r>
            <a:r>
              <a:rPr lang="en-GB" dirty="0" smtClean="0"/>
              <a:t> je </a:t>
            </a:r>
            <a:r>
              <a:rPr lang="en-GB" dirty="0" err="1" smtClean="0"/>
              <a:t>výsledok</a:t>
            </a:r>
            <a:endParaRPr lang="en-GB" dirty="0" smtClean="0"/>
          </a:p>
          <a:p>
            <a:pPr lvl="1"/>
            <a:r>
              <a:rPr lang="en-GB" dirty="0" err="1" smtClean="0"/>
              <a:t>príp</a:t>
            </a:r>
            <a:r>
              <a:rPr lang="en-GB" dirty="0" smtClean="0"/>
              <a:t>. </a:t>
            </a:r>
            <a:r>
              <a:rPr lang="en-GB" dirty="0" err="1" smtClean="0"/>
              <a:t>ak</a:t>
            </a:r>
            <a:r>
              <a:rPr lang="en-GB" dirty="0" smtClean="0"/>
              <a:t> je </a:t>
            </a:r>
            <a:r>
              <a:rPr lang="en-GB" dirty="0" err="1" smtClean="0"/>
              <a:t>klíma</a:t>
            </a:r>
            <a:r>
              <a:rPr lang="en-GB" dirty="0" smtClean="0"/>
              <a:t> </a:t>
            </a:r>
            <a:r>
              <a:rPr lang="en-GB" dirty="0" err="1" smtClean="0"/>
              <a:t>nepriaznivá</a:t>
            </a:r>
            <a:r>
              <a:rPr lang="en-GB" dirty="0" smtClean="0"/>
              <a:t> pre hosp. </a:t>
            </a:r>
            <a:r>
              <a:rPr lang="en-GB" dirty="0" err="1" smtClean="0"/>
              <a:t>aktivity</a:t>
            </a:r>
            <a:r>
              <a:rPr lang="en-GB" dirty="0" smtClean="0"/>
              <a:t>, </a:t>
            </a:r>
            <a:r>
              <a:rPr lang="en-GB" dirty="0" err="1" smtClean="0"/>
              <a:t>ako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s </a:t>
            </a:r>
            <a:r>
              <a:rPr lang="en-GB" dirty="0" err="1" smtClean="0"/>
              <a:t>tým</a:t>
            </a:r>
            <a:r>
              <a:rPr lang="en-GB" dirty="0" smtClean="0"/>
              <a:t> region </a:t>
            </a:r>
            <a:r>
              <a:rPr lang="en-GB" dirty="0" err="1" smtClean="0"/>
              <a:t>vyrovnáva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44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Rastlinstvo</a:t>
            </a:r>
            <a:r>
              <a:rPr lang="en-GB" dirty="0" smtClean="0"/>
              <a:t> a </a:t>
            </a:r>
            <a:r>
              <a:rPr lang="en-GB" dirty="0" err="1" smtClean="0"/>
              <a:t>živočíštvo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príklady</a:t>
            </a:r>
            <a:r>
              <a:rPr lang="en-GB" dirty="0" smtClean="0"/>
              <a:t> </a:t>
            </a:r>
            <a:r>
              <a:rPr lang="en-GB" dirty="0" err="1" smtClean="0"/>
              <a:t>charakteristických</a:t>
            </a:r>
            <a:r>
              <a:rPr lang="en-GB" dirty="0" smtClean="0"/>
              <a:t> </a:t>
            </a:r>
            <a:r>
              <a:rPr lang="en-GB" dirty="0" err="1" smtClean="0"/>
              <a:t>druhov</a:t>
            </a:r>
            <a:endParaRPr lang="en-GB" dirty="0" smtClean="0"/>
          </a:p>
          <a:p>
            <a:r>
              <a:rPr lang="en-GB" dirty="0" err="1" smtClean="0"/>
              <a:t>zaradenie</a:t>
            </a:r>
            <a:r>
              <a:rPr lang="en-GB" dirty="0" smtClean="0"/>
              <a:t> do </a:t>
            </a:r>
            <a:r>
              <a:rPr lang="en-GB" dirty="0" err="1" smtClean="0"/>
              <a:t>zoogeografických</a:t>
            </a:r>
            <a:r>
              <a:rPr lang="en-GB" dirty="0" smtClean="0"/>
              <a:t> a </a:t>
            </a:r>
            <a:r>
              <a:rPr lang="en-GB" dirty="0" err="1" smtClean="0"/>
              <a:t>fytogeografických</a:t>
            </a:r>
            <a:r>
              <a:rPr lang="en-GB" dirty="0" smtClean="0"/>
              <a:t> </a:t>
            </a:r>
            <a:r>
              <a:rPr lang="en-GB" dirty="0" err="1" smtClean="0"/>
              <a:t>oblastí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49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História</a:t>
            </a:r>
            <a:r>
              <a:rPr lang="en-GB" dirty="0" smtClean="0"/>
              <a:t>	a </a:t>
            </a:r>
            <a:r>
              <a:rPr lang="en-GB" dirty="0" err="1" smtClean="0"/>
              <a:t>geopolitická</a:t>
            </a:r>
            <a:r>
              <a:rPr lang="en-GB" dirty="0" smtClean="0"/>
              <a:t> </a:t>
            </a:r>
            <a:r>
              <a:rPr lang="en-GB" dirty="0" err="1" smtClean="0"/>
              <a:t>charakteristika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Najvýznamnejšie</a:t>
            </a:r>
            <a:r>
              <a:rPr lang="en-GB" dirty="0" smtClean="0"/>
              <a:t> </a:t>
            </a:r>
            <a:r>
              <a:rPr lang="en-GB" dirty="0" err="1" smtClean="0"/>
              <a:t>ríše</a:t>
            </a:r>
            <a:endParaRPr lang="en-GB" dirty="0" smtClean="0"/>
          </a:p>
          <a:p>
            <a:r>
              <a:rPr lang="en-GB" dirty="0" err="1" smtClean="0"/>
              <a:t>Kolonizácia</a:t>
            </a:r>
            <a:endParaRPr lang="en-GB" dirty="0" smtClean="0"/>
          </a:p>
          <a:p>
            <a:r>
              <a:rPr lang="en-GB" dirty="0" err="1" smtClean="0"/>
              <a:t>Dekolonizácia</a:t>
            </a:r>
            <a:endParaRPr lang="en-GB" dirty="0" smtClean="0"/>
          </a:p>
          <a:p>
            <a:r>
              <a:rPr lang="en-GB" dirty="0" err="1" smtClean="0"/>
              <a:t>Súčasné</a:t>
            </a:r>
            <a:r>
              <a:rPr lang="en-GB" dirty="0" smtClean="0"/>
              <a:t> </a:t>
            </a:r>
            <a:r>
              <a:rPr lang="en-GB" dirty="0" err="1" smtClean="0"/>
              <a:t>geopolitické</a:t>
            </a:r>
            <a:r>
              <a:rPr lang="en-GB" dirty="0" smtClean="0"/>
              <a:t> </a:t>
            </a:r>
            <a:r>
              <a:rPr lang="en-GB" dirty="0" err="1" smtClean="0"/>
              <a:t>postavenie</a:t>
            </a:r>
            <a:endParaRPr lang="en-GB" dirty="0" smtClean="0"/>
          </a:p>
          <a:p>
            <a:pPr lvl="1"/>
            <a:r>
              <a:rPr lang="en-GB" dirty="0" err="1" smtClean="0"/>
              <a:t>aktuálne</a:t>
            </a:r>
            <a:r>
              <a:rPr lang="en-GB" dirty="0" smtClean="0"/>
              <a:t> </a:t>
            </a:r>
            <a:r>
              <a:rPr lang="en-GB" dirty="0" err="1" smtClean="0"/>
              <a:t>konflikty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71487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Obyvateľstvo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Počet</a:t>
            </a:r>
            <a:r>
              <a:rPr lang="en-GB" dirty="0" smtClean="0"/>
              <a:t> a </a:t>
            </a:r>
            <a:r>
              <a:rPr lang="en-GB" dirty="0" err="1" smtClean="0"/>
              <a:t>rozmiestnenie</a:t>
            </a:r>
            <a:endParaRPr lang="en-GB" dirty="0" smtClean="0"/>
          </a:p>
          <a:p>
            <a:pPr lvl="1"/>
            <a:r>
              <a:rPr lang="en-GB" dirty="0" err="1" smtClean="0"/>
              <a:t>najľudnatejšie</a:t>
            </a:r>
            <a:r>
              <a:rPr lang="en-GB" dirty="0" smtClean="0"/>
              <a:t> </a:t>
            </a:r>
            <a:r>
              <a:rPr lang="en-GB" dirty="0" err="1" smtClean="0"/>
              <a:t>štáty</a:t>
            </a:r>
            <a:endParaRPr lang="en-GB" dirty="0" smtClean="0"/>
          </a:p>
          <a:p>
            <a:r>
              <a:rPr lang="en-GB" dirty="0" err="1" smtClean="0"/>
              <a:t>Dynamika</a:t>
            </a:r>
            <a:endParaRPr lang="en-GB" dirty="0" smtClean="0"/>
          </a:p>
          <a:p>
            <a:pPr lvl="1"/>
            <a:r>
              <a:rPr lang="en-GB" dirty="0" err="1" smtClean="0"/>
              <a:t>prirodzená</a:t>
            </a:r>
            <a:r>
              <a:rPr lang="en-GB" dirty="0" smtClean="0"/>
              <a:t> </a:t>
            </a:r>
            <a:r>
              <a:rPr lang="en-GB" dirty="0" err="1" smtClean="0"/>
              <a:t>reprodukcia</a:t>
            </a:r>
            <a:endParaRPr lang="en-GB" dirty="0" smtClean="0"/>
          </a:p>
          <a:p>
            <a:pPr lvl="1"/>
            <a:r>
              <a:rPr lang="en-GB" dirty="0" err="1" smtClean="0"/>
              <a:t>migrácia</a:t>
            </a:r>
            <a:endParaRPr lang="en-GB" dirty="0" smtClean="0"/>
          </a:p>
          <a:p>
            <a:r>
              <a:rPr lang="en-GB" dirty="0" err="1" smtClean="0"/>
              <a:t>Štruktúra</a:t>
            </a:r>
            <a:endParaRPr lang="en-GB" dirty="0" smtClean="0"/>
          </a:p>
          <a:p>
            <a:pPr lvl="1"/>
            <a:r>
              <a:rPr lang="en-GB" dirty="0" err="1" smtClean="0"/>
              <a:t>veková</a:t>
            </a:r>
            <a:r>
              <a:rPr lang="en-GB" dirty="0" smtClean="0"/>
              <a:t> a </a:t>
            </a:r>
            <a:r>
              <a:rPr lang="en-GB" dirty="0" err="1" smtClean="0"/>
              <a:t>pohlavná</a:t>
            </a:r>
            <a:r>
              <a:rPr lang="en-GB" dirty="0" smtClean="0"/>
              <a:t> (</a:t>
            </a:r>
            <a:r>
              <a:rPr lang="en-GB" dirty="0" err="1" smtClean="0"/>
              <a:t>ak</a:t>
            </a:r>
            <a:r>
              <a:rPr lang="en-GB" dirty="0" smtClean="0"/>
              <a:t> je </a:t>
            </a:r>
            <a:r>
              <a:rPr lang="en-GB" dirty="0" err="1" smtClean="0"/>
              <a:t>niečim</a:t>
            </a:r>
            <a:r>
              <a:rPr lang="en-GB" dirty="0" smtClean="0"/>
              <a:t> </a:t>
            </a:r>
            <a:r>
              <a:rPr lang="en-GB" dirty="0" err="1" smtClean="0"/>
              <a:t>špecifická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rasová</a:t>
            </a:r>
            <a:r>
              <a:rPr lang="en-GB" dirty="0" smtClean="0"/>
              <a:t> a </a:t>
            </a:r>
            <a:r>
              <a:rPr lang="en-GB" dirty="0" err="1" smtClean="0"/>
              <a:t>etnická</a:t>
            </a:r>
            <a:endParaRPr lang="en-GB" dirty="0" smtClean="0"/>
          </a:p>
          <a:p>
            <a:pPr lvl="1"/>
            <a:r>
              <a:rPr lang="en-GB" dirty="0" err="1" smtClean="0"/>
              <a:t>jazyková</a:t>
            </a:r>
            <a:endParaRPr lang="en-GB" dirty="0" smtClean="0"/>
          </a:p>
          <a:p>
            <a:pPr lvl="1"/>
            <a:r>
              <a:rPr lang="en-GB" dirty="0" err="1" smtClean="0"/>
              <a:t>náboženská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025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Hospodárstvo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špecifiká</a:t>
            </a:r>
            <a:r>
              <a:rPr lang="en-GB" dirty="0" smtClean="0"/>
              <a:t> </a:t>
            </a:r>
            <a:r>
              <a:rPr lang="en-GB" dirty="0" err="1" smtClean="0"/>
              <a:t>vývoja</a:t>
            </a:r>
            <a:endParaRPr lang="en-GB" dirty="0"/>
          </a:p>
          <a:p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rozvoja</a:t>
            </a:r>
            <a:r>
              <a:rPr lang="en-GB" dirty="0" smtClean="0"/>
              <a:t>, </a:t>
            </a:r>
            <a:r>
              <a:rPr lang="en-GB" dirty="0" err="1" smtClean="0"/>
              <a:t>porovnanie</a:t>
            </a:r>
            <a:r>
              <a:rPr lang="en-GB" dirty="0" smtClean="0"/>
              <a:t> s </a:t>
            </a:r>
            <a:r>
              <a:rPr lang="en-GB" dirty="0" err="1" smtClean="0"/>
              <a:t>inými</a:t>
            </a:r>
            <a:r>
              <a:rPr lang="en-GB" dirty="0" smtClean="0"/>
              <a:t> </a:t>
            </a:r>
            <a:r>
              <a:rPr lang="en-GB" dirty="0" err="1" smtClean="0"/>
              <a:t>regiónmi</a:t>
            </a:r>
            <a:endParaRPr lang="en-GB" dirty="0" smtClean="0"/>
          </a:p>
          <a:p>
            <a:r>
              <a:rPr lang="en-GB" dirty="0" err="1" smtClean="0"/>
              <a:t>využitie</a:t>
            </a:r>
            <a:r>
              <a:rPr lang="en-GB" dirty="0" smtClean="0"/>
              <a:t> </a:t>
            </a:r>
            <a:r>
              <a:rPr lang="en-GB" dirty="0" err="1" smtClean="0"/>
              <a:t>nerastných</a:t>
            </a:r>
            <a:r>
              <a:rPr lang="en-GB" dirty="0" smtClean="0"/>
              <a:t> a </a:t>
            </a:r>
            <a:r>
              <a:rPr lang="en-GB" dirty="0" err="1" smtClean="0"/>
              <a:t>obnoviteľných</a:t>
            </a:r>
            <a:r>
              <a:rPr lang="en-GB" dirty="0" smtClean="0"/>
              <a:t> </a:t>
            </a:r>
            <a:r>
              <a:rPr lang="en-GB" dirty="0" err="1" smtClean="0"/>
              <a:t>surovín</a:t>
            </a:r>
            <a:endParaRPr lang="en-GB" dirty="0" smtClean="0"/>
          </a:p>
          <a:p>
            <a:r>
              <a:rPr lang="en-GB" dirty="0" err="1" smtClean="0"/>
              <a:t>charakteristické</a:t>
            </a:r>
            <a:r>
              <a:rPr lang="en-GB" dirty="0" smtClean="0"/>
              <a:t> </a:t>
            </a:r>
            <a:r>
              <a:rPr lang="en-GB" dirty="0" err="1" smtClean="0"/>
              <a:t>odvetvia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318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171</Words>
  <Application>Microsoft Office PowerPoint</Application>
  <PresentationFormat>Širokouhlá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Motív Office</vt:lpstr>
      <vt:lpstr>Regióny v rámci Ázie</vt:lpstr>
      <vt:lpstr>Poloha</vt:lpstr>
      <vt:lpstr>Orografia (geomorfologické jednotky) a geológia</vt:lpstr>
      <vt:lpstr>Vodstvo</vt:lpstr>
      <vt:lpstr>Klíma a charakter krajiny </vt:lpstr>
      <vt:lpstr>Rastlinstvo a živočíštvo </vt:lpstr>
      <vt:lpstr>História a geopolitická charakteristika</vt:lpstr>
      <vt:lpstr>Obyvateľstvo</vt:lpstr>
      <vt:lpstr>Hospodárstvo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Regióny v rámci Ázie</dc:title>
  <dc:creator>PC_Novotny</dc:creator>
  <cp:lastModifiedBy>lacor</cp:lastModifiedBy>
  <cp:revision>2</cp:revision>
  <dcterms:created xsi:type="dcterms:W3CDTF">2017-11-20T17:17:37Z</dcterms:created>
  <dcterms:modified xsi:type="dcterms:W3CDTF">2021-11-29T12:23:11Z</dcterms:modified>
</cp:coreProperties>
</file>